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08" r:id="rId2"/>
    <p:sldId id="346" r:id="rId3"/>
    <p:sldId id="329" r:id="rId4"/>
    <p:sldId id="328" r:id="rId5"/>
    <p:sldId id="331" r:id="rId6"/>
    <p:sldId id="332" r:id="rId7"/>
    <p:sldId id="333" r:id="rId8"/>
    <p:sldId id="334" r:id="rId9"/>
    <p:sldId id="335" r:id="rId10"/>
    <p:sldId id="336" r:id="rId11"/>
    <p:sldId id="337" r:id="rId12"/>
    <p:sldId id="339" r:id="rId13"/>
    <p:sldId id="340" r:id="rId14"/>
    <p:sldId id="338" r:id="rId15"/>
    <p:sldId id="342" r:id="rId16"/>
    <p:sldId id="341" r:id="rId17"/>
    <p:sldId id="343" r:id="rId18"/>
    <p:sldId id="344" r:id="rId19"/>
    <p:sldId id="277" r:id="rId20"/>
    <p:sldId id="278" r:id="rId21"/>
    <p:sldId id="279" r:id="rId22"/>
    <p:sldId id="280" r:id="rId23"/>
    <p:sldId id="272" r:id="rId24"/>
    <p:sldId id="273" r:id="rId25"/>
    <p:sldId id="274" r:id="rId26"/>
    <p:sldId id="275" r:id="rId27"/>
    <p:sldId id="256" r:id="rId28"/>
    <p:sldId id="257" r:id="rId29"/>
    <p:sldId id="258" r:id="rId30"/>
    <p:sldId id="259" r:id="rId31"/>
    <p:sldId id="262" r:id="rId32"/>
    <p:sldId id="263" r:id="rId33"/>
    <p:sldId id="264" r:id="rId34"/>
    <p:sldId id="265" r:id="rId35"/>
    <p:sldId id="267" r:id="rId36"/>
    <p:sldId id="268" r:id="rId37"/>
    <p:sldId id="269" r:id="rId38"/>
    <p:sldId id="270" r:id="rId39"/>
    <p:sldId id="282" r:id="rId40"/>
    <p:sldId id="286" r:id="rId41"/>
    <p:sldId id="284" r:id="rId42"/>
    <p:sldId id="285" r:id="rId43"/>
    <p:sldId id="345" r:id="rId44"/>
    <p:sldId id="34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k ten Vaarwerk" initials="HtV"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6094" autoAdjust="0"/>
  </p:normalViewPr>
  <p:slideViewPr>
    <p:cSldViewPr snapToGrid="0">
      <p:cViewPr varScale="1">
        <p:scale>
          <a:sx n="80" d="100"/>
          <a:sy n="80" d="100"/>
        </p:scale>
        <p:origin x="126" y="390"/>
      </p:cViewPr>
      <p:guideLst>
        <p:guide orient="horz" pos="2115"/>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37851C5-B949-4BFD-8F24-74D572D6C070}"/>
    <pc:docChg chg="addSld modSld">
      <pc:chgData name="" userId="" providerId="" clId="Web-{A37851C5-B949-4BFD-8F24-74D572D6C070}" dt="2019-02-25T17:48:57.460" v="125" actId="20577"/>
      <pc:docMkLst>
        <pc:docMk/>
      </pc:docMkLst>
      <pc:sldChg chg="addSp modSp">
        <pc:chgData name="" userId="" providerId="" clId="Web-{A37851C5-B949-4BFD-8F24-74D572D6C070}" dt="2019-02-25T17:44:03.171" v="63" actId="20577"/>
        <pc:sldMkLst>
          <pc:docMk/>
          <pc:sldMk cId="3397355968" sldId="308"/>
        </pc:sldMkLst>
        <pc:spChg chg="add mod">
          <ac:chgData name="" userId="" providerId="" clId="Web-{A37851C5-B949-4BFD-8F24-74D572D6C070}" dt="2019-02-25T17:44:03.171" v="63" actId="20577"/>
          <ac:spMkLst>
            <pc:docMk/>
            <pc:sldMk cId="3397355968" sldId="308"/>
            <ac:spMk id="2" creationId="{A15D0B5E-6C26-4D71-A5FB-92BBFC910E08}"/>
          </ac:spMkLst>
        </pc:spChg>
      </pc:sldChg>
      <pc:sldChg chg="addSp modSp">
        <pc:chgData name="" userId="" providerId="" clId="Web-{A37851C5-B949-4BFD-8F24-74D572D6C070}" dt="2019-02-25T17:42:59.278" v="7" actId="1076"/>
        <pc:sldMkLst>
          <pc:docMk/>
          <pc:sldMk cId="3459865434" sldId="328"/>
        </pc:sldMkLst>
        <pc:spChg chg="mod">
          <ac:chgData name="" userId="" providerId="" clId="Web-{A37851C5-B949-4BFD-8F24-74D572D6C070}" dt="2019-02-25T17:42:46.684" v="3" actId="20577"/>
          <ac:spMkLst>
            <pc:docMk/>
            <pc:sldMk cId="3459865434" sldId="328"/>
            <ac:spMk id="3" creationId="{628D5F0A-6D01-4980-A12B-03224FB916A7}"/>
          </ac:spMkLst>
        </pc:spChg>
        <pc:picChg chg="add mod">
          <ac:chgData name="" userId="" providerId="" clId="Web-{A37851C5-B949-4BFD-8F24-74D572D6C070}" dt="2019-02-25T17:42:59.278" v="7" actId="1076"/>
          <ac:picMkLst>
            <pc:docMk/>
            <pc:sldMk cId="3459865434" sldId="328"/>
            <ac:picMk id="4" creationId="{F6223901-D67E-44E2-BF30-4152AAB8CEFA}"/>
          </ac:picMkLst>
        </pc:picChg>
      </pc:sldChg>
      <pc:sldChg chg="modSp">
        <pc:chgData name="" userId="" providerId="" clId="Web-{A37851C5-B949-4BFD-8F24-74D572D6C070}" dt="2019-02-25T17:46:52.519" v="68" actId="20577"/>
        <pc:sldMkLst>
          <pc:docMk/>
          <pc:sldMk cId="2674101574" sldId="329"/>
        </pc:sldMkLst>
        <pc:spChg chg="mod">
          <ac:chgData name="" userId="" providerId="" clId="Web-{A37851C5-B949-4BFD-8F24-74D572D6C070}" dt="2019-02-25T17:46:52.519" v="68" actId="20577"/>
          <ac:spMkLst>
            <pc:docMk/>
            <pc:sldMk cId="2674101574" sldId="329"/>
            <ac:spMk id="3" creationId="{448D0984-50B0-4ACE-9545-A91612FC7BEA}"/>
          </ac:spMkLst>
        </pc:spChg>
      </pc:sldChg>
      <pc:sldChg chg="modSp">
        <pc:chgData name="" userId="" providerId="" clId="Web-{A37851C5-B949-4BFD-8F24-74D572D6C070}" dt="2019-02-25T17:47:25.942" v="80" actId="20577"/>
        <pc:sldMkLst>
          <pc:docMk/>
          <pc:sldMk cId="3065823400" sldId="337"/>
        </pc:sldMkLst>
        <pc:spChg chg="mod">
          <ac:chgData name="" userId="" providerId="" clId="Web-{A37851C5-B949-4BFD-8F24-74D572D6C070}" dt="2019-02-25T17:47:25.942" v="80" actId="20577"/>
          <ac:spMkLst>
            <pc:docMk/>
            <pc:sldMk cId="3065823400" sldId="337"/>
            <ac:spMk id="3" creationId="{F3B2C9BA-65CD-4266-A839-349E99D0680D}"/>
          </ac:spMkLst>
        </pc:spChg>
      </pc:sldChg>
      <pc:sldChg chg="modSp">
        <pc:chgData name="" userId="" providerId="" clId="Web-{A37851C5-B949-4BFD-8F24-74D572D6C070}" dt="2019-02-25T17:48:25.084" v="84" actId="20577"/>
        <pc:sldMkLst>
          <pc:docMk/>
          <pc:sldMk cId="53149281" sldId="345"/>
        </pc:sldMkLst>
        <pc:spChg chg="mod">
          <ac:chgData name="" userId="" providerId="" clId="Web-{A37851C5-B949-4BFD-8F24-74D572D6C070}" dt="2019-02-25T17:48:25.084" v="84" actId="20577"/>
          <ac:spMkLst>
            <pc:docMk/>
            <pc:sldMk cId="53149281" sldId="345"/>
            <ac:spMk id="3" creationId="{967FBD86-3001-4433-8160-A8CCAF792AE7}"/>
          </ac:spMkLst>
        </pc:spChg>
      </pc:sldChg>
      <pc:sldChg chg="modSp new">
        <pc:chgData name="" userId="" providerId="" clId="Web-{A37851C5-B949-4BFD-8F24-74D572D6C070}" dt="2019-02-25T17:48:56.214" v="123" actId="20577"/>
        <pc:sldMkLst>
          <pc:docMk/>
          <pc:sldMk cId="732803705" sldId="347"/>
        </pc:sldMkLst>
        <pc:spChg chg="mod">
          <ac:chgData name="" userId="" providerId="" clId="Web-{A37851C5-B949-4BFD-8F24-74D572D6C070}" dt="2019-02-25T17:48:56.214" v="123" actId="20577"/>
          <ac:spMkLst>
            <pc:docMk/>
            <pc:sldMk cId="732803705" sldId="347"/>
            <ac:spMk id="3" creationId="{24255BC9-C93C-499F-BC6D-CECBF1B2B2EA}"/>
          </ac:spMkLst>
        </pc:spChg>
      </pc:sldChg>
    </pc:docChg>
  </pc:docChgLst>
  <pc:docChgLst>
    <pc:chgData clId="Web-{2D98E980-32AC-4D4F-90C5-813B6DD33AD1}"/>
    <pc:docChg chg="addSld delSld modSld sldOrd">
      <pc:chgData name="" userId="" providerId="" clId="Web-{2D98E980-32AC-4D4F-90C5-813B6DD33AD1}" dt="2019-02-25T17:40:24.743" v="1104"/>
      <pc:docMkLst>
        <pc:docMk/>
      </pc:docMkLst>
      <pc:sldChg chg="del">
        <pc:chgData name="" userId="" providerId="" clId="Web-{2D98E980-32AC-4D4F-90C5-813B6DD33AD1}" dt="2019-02-25T17:05:05.417" v="27"/>
        <pc:sldMkLst>
          <pc:docMk/>
          <pc:sldMk cId="3650488385" sldId="261"/>
        </pc:sldMkLst>
      </pc:sldChg>
      <pc:sldChg chg="del">
        <pc:chgData name="" userId="" providerId="" clId="Web-{2D98E980-32AC-4D4F-90C5-813B6DD33AD1}" dt="2019-02-25T17:05:13.667" v="29"/>
        <pc:sldMkLst>
          <pc:docMk/>
          <pc:sldMk cId="881541396" sldId="271"/>
        </pc:sldMkLst>
      </pc:sldChg>
      <pc:sldChg chg="del">
        <pc:chgData name="" userId="" providerId="" clId="Web-{2D98E980-32AC-4D4F-90C5-813B6DD33AD1}" dt="2019-02-25T17:04:50.557" v="25"/>
        <pc:sldMkLst>
          <pc:docMk/>
          <pc:sldMk cId="1206318416" sldId="276"/>
        </pc:sldMkLst>
      </pc:sldChg>
      <pc:sldChg chg="del">
        <pc:chgData name="" userId="" providerId="" clId="Web-{2D98E980-32AC-4D4F-90C5-813B6DD33AD1}" dt="2019-02-25T17:04:20.119" v="21"/>
        <pc:sldMkLst>
          <pc:docMk/>
          <pc:sldMk cId="3385469854" sldId="288"/>
        </pc:sldMkLst>
      </pc:sldChg>
      <pc:sldChg chg="del">
        <pc:chgData name="" userId="" providerId="" clId="Web-{2D98E980-32AC-4D4F-90C5-813B6DD33AD1}" dt="2019-02-25T17:04:20.119" v="20"/>
        <pc:sldMkLst>
          <pc:docMk/>
          <pc:sldMk cId="3511127353" sldId="289"/>
        </pc:sldMkLst>
      </pc:sldChg>
      <pc:sldChg chg="del">
        <pc:chgData name="" userId="" providerId="" clId="Web-{2D98E980-32AC-4D4F-90C5-813B6DD33AD1}" dt="2019-02-25T17:04:20.119" v="19"/>
        <pc:sldMkLst>
          <pc:docMk/>
          <pc:sldMk cId="3419210105" sldId="290"/>
        </pc:sldMkLst>
      </pc:sldChg>
      <pc:sldChg chg="del">
        <pc:chgData name="" userId="" providerId="" clId="Web-{2D98E980-32AC-4D4F-90C5-813B6DD33AD1}" dt="2019-02-25T17:04:20.119" v="18"/>
        <pc:sldMkLst>
          <pc:docMk/>
          <pc:sldMk cId="1653961101" sldId="291"/>
        </pc:sldMkLst>
      </pc:sldChg>
      <pc:sldChg chg="del">
        <pc:chgData name="" userId="" providerId="" clId="Web-{2D98E980-32AC-4D4F-90C5-813B6DD33AD1}" dt="2019-02-25T17:04:20.119" v="17"/>
        <pc:sldMkLst>
          <pc:docMk/>
          <pc:sldMk cId="41680182" sldId="292"/>
        </pc:sldMkLst>
      </pc:sldChg>
      <pc:sldChg chg="del">
        <pc:chgData name="" userId="" providerId="" clId="Web-{2D98E980-32AC-4D4F-90C5-813B6DD33AD1}" dt="2019-02-25T17:04:20.119" v="16"/>
        <pc:sldMkLst>
          <pc:docMk/>
          <pc:sldMk cId="4210242016" sldId="293"/>
        </pc:sldMkLst>
      </pc:sldChg>
      <pc:sldChg chg="del">
        <pc:chgData name="" userId="" providerId="" clId="Web-{2D98E980-32AC-4D4F-90C5-813B6DD33AD1}" dt="2019-02-25T17:04:20.119" v="15"/>
        <pc:sldMkLst>
          <pc:docMk/>
          <pc:sldMk cId="2914104332" sldId="294"/>
        </pc:sldMkLst>
      </pc:sldChg>
      <pc:sldChg chg="del">
        <pc:chgData name="" userId="" providerId="" clId="Web-{2D98E980-32AC-4D4F-90C5-813B6DD33AD1}" dt="2019-02-25T17:04:20.119" v="14"/>
        <pc:sldMkLst>
          <pc:docMk/>
          <pc:sldMk cId="1675118592" sldId="295"/>
        </pc:sldMkLst>
      </pc:sldChg>
      <pc:sldChg chg="del">
        <pc:chgData name="" userId="" providerId="" clId="Web-{2D98E980-32AC-4D4F-90C5-813B6DD33AD1}" dt="2019-02-25T17:04:20.119" v="13"/>
        <pc:sldMkLst>
          <pc:docMk/>
          <pc:sldMk cId="1616791262" sldId="296"/>
        </pc:sldMkLst>
      </pc:sldChg>
      <pc:sldChg chg="del">
        <pc:chgData name="" userId="" providerId="" clId="Web-{2D98E980-32AC-4D4F-90C5-813B6DD33AD1}" dt="2019-02-25T17:04:20.119" v="12"/>
        <pc:sldMkLst>
          <pc:docMk/>
          <pc:sldMk cId="2106139165" sldId="297"/>
        </pc:sldMkLst>
      </pc:sldChg>
      <pc:sldChg chg="del">
        <pc:chgData name="" userId="" providerId="" clId="Web-{2D98E980-32AC-4D4F-90C5-813B6DD33AD1}" dt="2019-02-25T17:04:20.119" v="11"/>
        <pc:sldMkLst>
          <pc:docMk/>
          <pc:sldMk cId="1659205672" sldId="298"/>
        </pc:sldMkLst>
      </pc:sldChg>
      <pc:sldChg chg="del">
        <pc:chgData name="" userId="" providerId="" clId="Web-{2D98E980-32AC-4D4F-90C5-813B6DD33AD1}" dt="2019-02-25T17:04:20.119" v="10"/>
        <pc:sldMkLst>
          <pc:docMk/>
          <pc:sldMk cId="3364651568" sldId="299"/>
        </pc:sldMkLst>
      </pc:sldChg>
      <pc:sldChg chg="del">
        <pc:chgData name="" userId="" providerId="" clId="Web-{2D98E980-32AC-4D4F-90C5-813B6DD33AD1}" dt="2019-02-25T17:04:20.119" v="9"/>
        <pc:sldMkLst>
          <pc:docMk/>
          <pc:sldMk cId="1079572037" sldId="300"/>
        </pc:sldMkLst>
      </pc:sldChg>
      <pc:sldChg chg="del">
        <pc:chgData name="" userId="" providerId="" clId="Web-{2D98E980-32AC-4D4F-90C5-813B6DD33AD1}" dt="2019-02-25T17:04:20.119" v="8"/>
        <pc:sldMkLst>
          <pc:docMk/>
          <pc:sldMk cId="946852479" sldId="301"/>
        </pc:sldMkLst>
      </pc:sldChg>
      <pc:sldChg chg="del">
        <pc:chgData name="" userId="" providerId="" clId="Web-{2D98E980-32AC-4D4F-90C5-813B6DD33AD1}" dt="2019-02-25T17:04:20.119" v="7"/>
        <pc:sldMkLst>
          <pc:docMk/>
          <pc:sldMk cId="3636344064" sldId="302"/>
        </pc:sldMkLst>
      </pc:sldChg>
      <pc:sldChg chg="del">
        <pc:chgData name="" userId="" providerId="" clId="Web-{2D98E980-32AC-4D4F-90C5-813B6DD33AD1}" dt="2019-02-25T17:04:20.119" v="6"/>
        <pc:sldMkLst>
          <pc:docMk/>
          <pc:sldMk cId="276062601" sldId="303"/>
        </pc:sldMkLst>
      </pc:sldChg>
      <pc:sldChg chg="del">
        <pc:chgData name="" userId="" providerId="" clId="Web-{2D98E980-32AC-4D4F-90C5-813B6DD33AD1}" dt="2019-02-25T17:04:20.103" v="5"/>
        <pc:sldMkLst>
          <pc:docMk/>
          <pc:sldMk cId="3224345695" sldId="304"/>
        </pc:sldMkLst>
      </pc:sldChg>
      <pc:sldChg chg="del">
        <pc:chgData name="" userId="" providerId="" clId="Web-{2D98E980-32AC-4D4F-90C5-813B6DD33AD1}" dt="2019-02-25T17:04:20.103" v="4"/>
        <pc:sldMkLst>
          <pc:docMk/>
          <pc:sldMk cId="4183423790" sldId="305"/>
        </pc:sldMkLst>
      </pc:sldChg>
      <pc:sldChg chg="del">
        <pc:chgData name="" userId="" providerId="" clId="Web-{2D98E980-32AC-4D4F-90C5-813B6DD33AD1}" dt="2019-02-25T17:04:27.948" v="23"/>
        <pc:sldMkLst>
          <pc:docMk/>
          <pc:sldMk cId="445444270" sldId="317"/>
        </pc:sldMkLst>
      </pc:sldChg>
      <pc:sldChg chg="add del">
        <pc:chgData name="" userId="" providerId="" clId="Web-{2D98E980-32AC-4D4F-90C5-813B6DD33AD1}" dt="2019-02-25T17:04:24.165" v="22"/>
        <pc:sldMkLst>
          <pc:docMk/>
          <pc:sldMk cId="1132360947" sldId="320"/>
        </pc:sldMkLst>
      </pc:sldChg>
      <pc:sldChg chg="del">
        <pc:chgData name="" userId="" providerId="" clId="Web-{2D98E980-32AC-4D4F-90C5-813B6DD33AD1}" dt="2019-02-25T17:05:21.464" v="31"/>
        <pc:sldMkLst>
          <pc:docMk/>
          <pc:sldMk cId="1427457392" sldId="321"/>
        </pc:sldMkLst>
      </pc:sldChg>
      <pc:sldChg chg="del">
        <pc:chgData name="" userId="" providerId="" clId="Web-{2D98E980-32AC-4D4F-90C5-813B6DD33AD1}" dt="2019-02-25T17:05:18.354" v="30"/>
        <pc:sldMkLst>
          <pc:docMk/>
          <pc:sldMk cId="2767834398" sldId="322"/>
        </pc:sldMkLst>
      </pc:sldChg>
      <pc:sldChg chg="del">
        <pc:chgData name="" userId="" providerId="" clId="Web-{2D98E980-32AC-4D4F-90C5-813B6DD33AD1}" dt="2019-02-25T17:05:09.542" v="28"/>
        <pc:sldMkLst>
          <pc:docMk/>
          <pc:sldMk cId="3587181405" sldId="323"/>
        </pc:sldMkLst>
      </pc:sldChg>
      <pc:sldChg chg="del">
        <pc:chgData name="" userId="" providerId="" clId="Web-{2D98E980-32AC-4D4F-90C5-813B6DD33AD1}" dt="2019-02-25T17:04:58.511" v="26"/>
        <pc:sldMkLst>
          <pc:docMk/>
          <pc:sldMk cId="3978723335" sldId="324"/>
        </pc:sldMkLst>
      </pc:sldChg>
      <pc:sldChg chg="del">
        <pc:chgData name="" userId="" providerId="" clId="Web-{2D98E980-32AC-4D4F-90C5-813B6DD33AD1}" dt="2019-02-25T17:04:32.556" v="24"/>
        <pc:sldMkLst>
          <pc:docMk/>
          <pc:sldMk cId="1130157563" sldId="325"/>
        </pc:sldMkLst>
      </pc:sldChg>
      <pc:sldChg chg="del">
        <pc:chgData name="" userId="" providerId="" clId="Web-{2D98E980-32AC-4D4F-90C5-813B6DD33AD1}" dt="2019-02-25T17:03:17.789" v="0"/>
        <pc:sldMkLst>
          <pc:docMk/>
          <pc:sldMk cId="2964363453" sldId="326"/>
        </pc:sldMkLst>
      </pc:sldChg>
      <pc:sldChg chg="del">
        <pc:chgData name="" userId="" providerId="" clId="Web-{2D98E980-32AC-4D4F-90C5-813B6DD33AD1}" dt="2019-02-25T17:33:36.090" v="1008"/>
        <pc:sldMkLst>
          <pc:docMk/>
          <pc:sldMk cId="861326870" sldId="327"/>
        </pc:sldMkLst>
      </pc:sldChg>
      <pc:sldChg chg="del">
        <pc:chgData name="" userId="" providerId="" clId="Web-{2D98E980-32AC-4D4F-90C5-813B6DD33AD1}" dt="2019-02-25T17:04:05.243" v="3"/>
        <pc:sldMkLst>
          <pc:docMk/>
          <pc:sldMk cId="2258508890" sldId="328"/>
        </pc:sldMkLst>
      </pc:sldChg>
      <pc:sldChg chg="modSp new">
        <pc:chgData name="" userId="" providerId="" clId="Web-{2D98E980-32AC-4D4F-90C5-813B6DD33AD1}" dt="2019-02-25T17:25:37.311" v="631" actId="20577"/>
        <pc:sldMkLst>
          <pc:docMk/>
          <pc:sldMk cId="3459865434" sldId="328"/>
        </pc:sldMkLst>
        <pc:spChg chg="mod">
          <ac:chgData name="" userId="" providerId="" clId="Web-{2D98E980-32AC-4D4F-90C5-813B6DD33AD1}" dt="2019-02-25T17:24:43.450" v="576" actId="20577"/>
          <ac:spMkLst>
            <pc:docMk/>
            <pc:sldMk cId="3459865434" sldId="328"/>
            <ac:spMk id="2" creationId="{94B23ECC-9397-4DB9-845B-431E5D4E0670}"/>
          </ac:spMkLst>
        </pc:spChg>
        <pc:spChg chg="mod">
          <ac:chgData name="" userId="" providerId="" clId="Web-{2D98E980-32AC-4D4F-90C5-813B6DD33AD1}" dt="2019-02-25T17:25:37.311" v="631" actId="20577"/>
          <ac:spMkLst>
            <pc:docMk/>
            <pc:sldMk cId="3459865434" sldId="328"/>
            <ac:spMk id="3" creationId="{628D5F0A-6D01-4980-A12B-03224FB916A7}"/>
          </ac:spMkLst>
        </pc:spChg>
      </pc:sldChg>
      <pc:sldChg chg="addSp modSp new ord">
        <pc:chgData name="" userId="" providerId="" clId="Web-{2D98E980-32AC-4D4F-90C5-813B6DD33AD1}" dt="2019-02-25T17:24:17.059" v="565" actId="20577"/>
        <pc:sldMkLst>
          <pc:docMk/>
          <pc:sldMk cId="2674101574" sldId="329"/>
        </pc:sldMkLst>
        <pc:spChg chg="mod">
          <ac:chgData name="" userId="" providerId="" clId="Web-{2D98E980-32AC-4D4F-90C5-813B6DD33AD1}" dt="2019-02-25T17:21:33.648" v="445" actId="20577"/>
          <ac:spMkLst>
            <pc:docMk/>
            <pc:sldMk cId="2674101574" sldId="329"/>
            <ac:spMk id="2" creationId="{63DC0D1B-33A6-40B7-B16B-30A390EA6C31}"/>
          </ac:spMkLst>
        </pc:spChg>
        <pc:spChg chg="mod">
          <ac:chgData name="" userId="" providerId="" clId="Web-{2D98E980-32AC-4D4F-90C5-813B6DD33AD1}" dt="2019-02-25T17:24:17.059" v="565" actId="20577"/>
          <ac:spMkLst>
            <pc:docMk/>
            <pc:sldMk cId="2674101574" sldId="329"/>
            <ac:spMk id="3" creationId="{448D0984-50B0-4ACE-9545-A91612FC7BEA}"/>
          </ac:spMkLst>
        </pc:spChg>
        <pc:picChg chg="add mod">
          <ac:chgData name="" userId="" providerId="" clId="Web-{2D98E980-32AC-4D4F-90C5-813B6DD33AD1}" dt="2019-02-25T17:22:24.024" v="506" actId="1076"/>
          <ac:picMkLst>
            <pc:docMk/>
            <pc:sldMk cId="2674101574" sldId="329"/>
            <ac:picMk id="4" creationId="{3BCA2F3D-A8ED-4FA7-A00A-A29B13940044}"/>
          </ac:picMkLst>
        </pc:picChg>
      </pc:sldChg>
      <pc:sldChg chg="modSp new del">
        <pc:chgData name="" userId="" providerId="" clId="Web-{2D98E980-32AC-4D4F-90C5-813B6DD33AD1}" dt="2019-02-25T17:23:44.277" v="546"/>
        <pc:sldMkLst>
          <pc:docMk/>
          <pc:sldMk cId="646809842" sldId="330"/>
        </pc:sldMkLst>
        <pc:spChg chg="mod">
          <ac:chgData name="" userId="" providerId="" clId="Web-{2D98E980-32AC-4D4F-90C5-813B6DD33AD1}" dt="2019-02-25T17:13:38.728" v="113" actId="20577"/>
          <ac:spMkLst>
            <pc:docMk/>
            <pc:sldMk cId="646809842" sldId="330"/>
            <ac:spMk id="2" creationId="{6AE5C3F6-7265-472A-B502-218CE46650A1}"/>
          </ac:spMkLst>
        </pc:spChg>
        <pc:spChg chg="mod">
          <ac:chgData name="" userId="" providerId="" clId="Web-{2D98E980-32AC-4D4F-90C5-813B6DD33AD1}" dt="2019-02-25T17:14:26.229" v="185" actId="20577"/>
          <ac:spMkLst>
            <pc:docMk/>
            <pc:sldMk cId="646809842" sldId="330"/>
            <ac:spMk id="3" creationId="{73A31C62-25DE-4B87-B1AE-ED75E4437814}"/>
          </ac:spMkLst>
        </pc:spChg>
      </pc:sldChg>
      <pc:sldChg chg="addSp delSp modSp new">
        <pc:chgData name="" userId="" providerId="" clId="Web-{2D98E980-32AC-4D4F-90C5-813B6DD33AD1}" dt="2019-02-25T17:26:11.484" v="654" actId="20577"/>
        <pc:sldMkLst>
          <pc:docMk/>
          <pc:sldMk cId="2703305668" sldId="331"/>
        </pc:sldMkLst>
        <pc:spChg chg="mod">
          <ac:chgData name="" userId="" providerId="" clId="Web-{2D98E980-32AC-4D4F-90C5-813B6DD33AD1}" dt="2019-02-25T17:26:11.484" v="654" actId="20577"/>
          <ac:spMkLst>
            <pc:docMk/>
            <pc:sldMk cId="2703305668" sldId="331"/>
            <ac:spMk id="2" creationId="{D6558BE6-BAA6-47B1-A9A0-A5B7B8CC277F}"/>
          </ac:spMkLst>
        </pc:spChg>
        <pc:spChg chg="del">
          <ac:chgData name="" userId="" providerId="" clId="Web-{2D98E980-32AC-4D4F-90C5-813B6DD33AD1}" dt="2019-02-25T17:14:32.433" v="188"/>
          <ac:spMkLst>
            <pc:docMk/>
            <pc:sldMk cId="2703305668" sldId="331"/>
            <ac:spMk id="3" creationId="{290A699E-A39E-4949-92AB-FCA1A558AFC3}"/>
          </ac:spMkLst>
        </pc:spChg>
        <pc:picChg chg="add mod ord">
          <ac:chgData name="" userId="" providerId="" clId="Web-{2D98E980-32AC-4D4F-90C5-813B6DD33AD1}" dt="2019-02-25T17:14:32.433" v="188"/>
          <ac:picMkLst>
            <pc:docMk/>
            <pc:sldMk cId="2703305668" sldId="331"/>
            <ac:picMk id="4" creationId="{75303D60-BD11-4D91-AD88-CB03063E7CEA}"/>
          </ac:picMkLst>
        </pc:picChg>
      </pc:sldChg>
      <pc:sldChg chg="addSp delSp modSp new">
        <pc:chgData name="" userId="" providerId="" clId="Web-{2D98E980-32AC-4D4F-90C5-813B6DD33AD1}" dt="2019-02-25T17:26:20.890" v="659" actId="20577"/>
        <pc:sldMkLst>
          <pc:docMk/>
          <pc:sldMk cId="1560926248" sldId="332"/>
        </pc:sldMkLst>
        <pc:spChg chg="mod">
          <ac:chgData name="" userId="" providerId="" clId="Web-{2D98E980-32AC-4D4F-90C5-813B6DD33AD1}" dt="2019-02-25T17:26:20.890" v="659" actId="20577"/>
          <ac:spMkLst>
            <pc:docMk/>
            <pc:sldMk cId="1560926248" sldId="332"/>
            <ac:spMk id="2" creationId="{463BB0D3-B26E-45BB-9C5C-731EAE372FE3}"/>
          </ac:spMkLst>
        </pc:spChg>
        <pc:spChg chg="del">
          <ac:chgData name="" userId="" providerId="" clId="Web-{2D98E980-32AC-4D4F-90C5-813B6DD33AD1}" dt="2019-02-25T17:14:44.840" v="190"/>
          <ac:spMkLst>
            <pc:docMk/>
            <pc:sldMk cId="1560926248" sldId="332"/>
            <ac:spMk id="3" creationId="{0C0249FC-985F-4739-831C-AF1C757BE4A6}"/>
          </ac:spMkLst>
        </pc:spChg>
        <pc:picChg chg="add mod ord">
          <ac:chgData name="" userId="" providerId="" clId="Web-{2D98E980-32AC-4D4F-90C5-813B6DD33AD1}" dt="2019-02-25T17:14:44.840" v="190"/>
          <ac:picMkLst>
            <pc:docMk/>
            <pc:sldMk cId="1560926248" sldId="332"/>
            <ac:picMk id="4" creationId="{0A584E0A-3D60-49AB-9D90-96CCBD105FEB}"/>
          </ac:picMkLst>
        </pc:picChg>
      </pc:sldChg>
      <pc:sldChg chg="modSp new">
        <pc:chgData name="" userId="" providerId="" clId="Web-{2D98E980-32AC-4D4F-90C5-813B6DD33AD1}" dt="2019-02-25T17:26:46.813" v="700" actId="20577"/>
        <pc:sldMkLst>
          <pc:docMk/>
          <pc:sldMk cId="2532504163" sldId="333"/>
        </pc:sldMkLst>
        <pc:spChg chg="mod">
          <ac:chgData name="" userId="" providerId="" clId="Web-{2D98E980-32AC-4D4F-90C5-813B6DD33AD1}" dt="2019-02-25T17:26:30.969" v="671" actId="20577"/>
          <ac:spMkLst>
            <pc:docMk/>
            <pc:sldMk cId="2532504163" sldId="333"/>
            <ac:spMk id="2" creationId="{592270F0-D555-42F1-A643-5CB60F1BB2A8}"/>
          </ac:spMkLst>
        </pc:spChg>
        <pc:spChg chg="mod">
          <ac:chgData name="" userId="" providerId="" clId="Web-{2D98E980-32AC-4D4F-90C5-813B6DD33AD1}" dt="2019-02-25T17:26:46.813" v="700" actId="20577"/>
          <ac:spMkLst>
            <pc:docMk/>
            <pc:sldMk cId="2532504163" sldId="333"/>
            <ac:spMk id="3" creationId="{62F93011-7738-4C4A-ABF1-ED2C8F0F0CAF}"/>
          </ac:spMkLst>
        </pc:spChg>
      </pc:sldChg>
      <pc:sldChg chg="addSp delSp modSp new ord">
        <pc:chgData name="" userId="" providerId="" clId="Web-{2D98E980-32AC-4D4F-90C5-813B6DD33AD1}" dt="2019-02-25T17:27:25.486" v="711" actId="1076"/>
        <pc:sldMkLst>
          <pc:docMk/>
          <pc:sldMk cId="2824596972" sldId="334"/>
        </pc:sldMkLst>
        <pc:spChg chg="del">
          <ac:chgData name="" userId="" providerId="" clId="Web-{2D98E980-32AC-4D4F-90C5-813B6DD33AD1}" dt="2019-02-25T17:26:56.235" v="702"/>
          <ac:spMkLst>
            <pc:docMk/>
            <pc:sldMk cId="2824596972" sldId="334"/>
            <ac:spMk id="2" creationId="{B56E0D92-AD3C-45FA-A38C-BE908488A7E4}"/>
          </ac:spMkLst>
        </pc:spChg>
        <pc:spChg chg="mod">
          <ac:chgData name="" userId="" providerId="" clId="Web-{2D98E980-32AC-4D4F-90C5-813B6DD33AD1}" dt="2019-02-25T17:27:05.970" v="703" actId="1076"/>
          <ac:spMkLst>
            <pc:docMk/>
            <pc:sldMk cId="2824596972" sldId="334"/>
            <ac:spMk id="3" creationId="{7E64219A-1995-4AB4-B1B5-3BD0C1587311}"/>
          </ac:spMkLst>
        </pc:spChg>
        <pc:picChg chg="add mod">
          <ac:chgData name="" userId="" providerId="" clId="Web-{2D98E980-32AC-4D4F-90C5-813B6DD33AD1}" dt="2019-02-25T17:27:15.707" v="707" actId="1076"/>
          <ac:picMkLst>
            <pc:docMk/>
            <pc:sldMk cId="2824596972" sldId="334"/>
            <ac:picMk id="4" creationId="{28635E94-53E5-4AA2-993B-353197F2CDAF}"/>
          </ac:picMkLst>
        </pc:picChg>
        <pc:picChg chg="add mod">
          <ac:chgData name="" userId="" providerId="" clId="Web-{2D98E980-32AC-4D4F-90C5-813B6DD33AD1}" dt="2019-02-25T17:27:25.486" v="711" actId="1076"/>
          <ac:picMkLst>
            <pc:docMk/>
            <pc:sldMk cId="2824596972" sldId="334"/>
            <ac:picMk id="6" creationId="{8687324C-BC9F-4345-B3D5-CF56046BEB51}"/>
          </ac:picMkLst>
        </pc:picChg>
      </pc:sldChg>
      <pc:sldChg chg="addSp delSp modSp new">
        <pc:chgData name="" userId="" providerId="" clId="Web-{2D98E980-32AC-4D4F-90C5-813B6DD33AD1}" dt="2019-02-25T17:28:22.253" v="757" actId="20577"/>
        <pc:sldMkLst>
          <pc:docMk/>
          <pc:sldMk cId="1126281455" sldId="335"/>
        </pc:sldMkLst>
        <pc:spChg chg="mod">
          <ac:chgData name="" userId="" providerId="" clId="Web-{2D98E980-32AC-4D4F-90C5-813B6DD33AD1}" dt="2019-02-25T17:16:16.873" v="262" actId="20577"/>
          <ac:spMkLst>
            <pc:docMk/>
            <pc:sldMk cId="1126281455" sldId="335"/>
            <ac:spMk id="2" creationId="{1E42629C-210B-4837-A11D-9908B7A335B9}"/>
          </ac:spMkLst>
        </pc:spChg>
        <pc:spChg chg="mod">
          <ac:chgData name="" userId="" providerId="" clId="Web-{2D98E980-32AC-4D4F-90C5-813B6DD33AD1}" dt="2019-02-25T17:28:22.253" v="757" actId="20577"/>
          <ac:spMkLst>
            <pc:docMk/>
            <pc:sldMk cId="1126281455" sldId="335"/>
            <ac:spMk id="3" creationId="{2FD47FF9-929E-48DE-8D30-5372959EEA1B}"/>
          </ac:spMkLst>
        </pc:spChg>
        <pc:picChg chg="add mod">
          <ac:chgData name="" userId="" providerId="" clId="Web-{2D98E980-32AC-4D4F-90C5-813B6DD33AD1}" dt="2019-02-25T17:28:13.847" v="754" actId="1076"/>
          <ac:picMkLst>
            <pc:docMk/>
            <pc:sldMk cId="1126281455" sldId="335"/>
            <ac:picMk id="4" creationId="{E5B2EA0C-7AD8-42ED-9EC3-1FA1030DD1B4}"/>
          </ac:picMkLst>
        </pc:picChg>
        <pc:picChg chg="add del mod">
          <ac:chgData name="" userId="" providerId="" clId="Web-{2D98E980-32AC-4D4F-90C5-813B6DD33AD1}" dt="2019-02-25T17:28:03.096" v="746"/>
          <ac:picMkLst>
            <pc:docMk/>
            <pc:sldMk cId="1126281455" sldId="335"/>
            <ac:picMk id="6" creationId="{DE347163-4D94-460B-AA32-C0917D835F14}"/>
          </ac:picMkLst>
        </pc:picChg>
        <pc:picChg chg="add mod">
          <ac:chgData name="" userId="" providerId="" clId="Web-{2D98E980-32AC-4D4F-90C5-813B6DD33AD1}" dt="2019-02-25T17:28:16.503" v="755" actId="1076"/>
          <ac:picMkLst>
            <pc:docMk/>
            <pc:sldMk cId="1126281455" sldId="335"/>
            <ac:picMk id="8" creationId="{D5D97BFA-5CB0-456C-8DB7-12E89D028E67}"/>
          </ac:picMkLst>
        </pc:picChg>
        <pc:picChg chg="add del mod">
          <ac:chgData name="" userId="" providerId="" clId="Web-{2D98E980-32AC-4D4F-90C5-813B6DD33AD1}" dt="2019-02-25T17:16:41.265" v="275"/>
          <ac:picMkLst>
            <pc:docMk/>
            <pc:sldMk cId="1126281455" sldId="335"/>
            <ac:picMk id="10" creationId="{48A90387-D420-466C-9691-015D57D24B21}"/>
          </ac:picMkLst>
        </pc:picChg>
        <pc:picChg chg="add mod">
          <ac:chgData name="" userId="" providerId="" clId="Web-{2D98E980-32AC-4D4F-90C5-813B6DD33AD1}" dt="2019-02-25T17:28:18.862" v="756" actId="1076"/>
          <ac:picMkLst>
            <pc:docMk/>
            <pc:sldMk cId="1126281455" sldId="335"/>
            <ac:picMk id="12" creationId="{7B97ED2F-2DE5-4B16-B1BC-0E9B6F9C5320}"/>
          </ac:picMkLst>
        </pc:picChg>
      </pc:sldChg>
      <pc:sldChg chg="addSp delSp modSp new">
        <pc:chgData name="" userId="" providerId="" clId="Web-{2D98E980-32AC-4D4F-90C5-813B6DD33AD1}" dt="2019-02-25T17:16:58.124" v="286" actId="20577"/>
        <pc:sldMkLst>
          <pc:docMk/>
          <pc:sldMk cId="4147718842" sldId="336"/>
        </pc:sldMkLst>
        <pc:spChg chg="mod">
          <ac:chgData name="" userId="" providerId="" clId="Web-{2D98E980-32AC-4D4F-90C5-813B6DD33AD1}" dt="2019-02-25T17:16:58.124" v="286" actId="20577"/>
          <ac:spMkLst>
            <pc:docMk/>
            <pc:sldMk cId="4147718842" sldId="336"/>
            <ac:spMk id="2" creationId="{1CA04CE5-F4B4-4A9D-B240-826ED9C3526D}"/>
          </ac:spMkLst>
        </pc:spChg>
        <pc:spChg chg="del">
          <ac:chgData name="" userId="" providerId="" clId="Web-{2D98E980-32AC-4D4F-90C5-813B6DD33AD1}" dt="2019-02-25T17:16:54.765" v="279"/>
          <ac:spMkLst>
            <pc:docMk/>
            <pc:sldMk cId="4147718842" sldId="336"/>
            <ac:spMk id="3" creationId="{D8518066-C932-4AB2-8500-0D7940E48413}"/>
          </ac:spMkLst>
        </pc:spChg>
        <pc:picChg chg="add mod ord">
          <ac:chgData name="" userId="" providerId="" clId="Web-{2D98E980-32AC-4D4F-90C5-813B6DD33AD1}" dt="2019-02-25T17:16:54.765" v="279"/>
          <ac:picMkLst>
            <pc:docMk/>
            <pc:sldMk cId="4147718842" sldId="336"/>
            <ac:picMk id="4" creationId="{67ABDD40-4592-40B0-9C1D-49C3600391A2}"/>
          </ac:picMkLst>
        </pc:picChg>
      </pc:sldChg>
      <pc:sldChg chg="addSp modSp new">
        <pc:chgData name="" userId="" providerId="" clId="Web-{2D98E980-32AC-4D4F-90C5-813B6DD33AD1}" dt="2019-02-25T17:28:46.848" v="782" actId="20577"/>
        <pc:sldMkLst>
          <pc:docMk/>
          <pc:sldMk cId="3065823400" sldId="337"/>
        </pc:sldMkLst>
        <pc:spChg chg="mod">
          <ac:chgData name="" userId="" providerId="" clId="Web-{2D98E980-32AC-4D4F-90C5-813B6DD33AD1}" dt="2019-02-25T17:17:08.640" v="290" actId="20577"/>
          <ac:spMkLst>
            <pc:docMk/>
            <pc:sldMk cId="3065823400" sldId="337"/>
            <ac:spMk id="2" creationId="{9C9839B7-3D96-4D41-8A65-2577FC33FF2E}"/>
          </ac:spMkLst>
        </pc:spChg>
        <pc:spChg chg="mod">
          <ac:chgData name="" userId="" providerId="" clId="Web-{2D98E980-32AC-4D4F-90C5-813B6DD33AD1}" dt="2019-02-25T17:28:46.848" v="782" actId="20577"/>
          <ac:spMkLst>
            <pc:docMk/>
            <pc:sldMk cId="3065823400" sldId="337"/>
            <ac:spMk id="3" creationId="{F3B2C9BA-65CD-4266-A839-349E99D0680D}"/>
          </ac:spMkLst>
        </pc:spChg>
        <pc:picChg chg="add mod">
          <ac:chgData name="" userId="" providerId="" clId="Web-{2D98E980-32AC-4D4F-90C5-813B6DD33AD1}" dt="2019-02-25T17:28:43.066" v="781" actId="1076"/>
          <ac:picMkLst>
            <pc:docMk/>
            <pc:sldMk cId="3065823400" sldId="337"/>
            <ac:picMk id="4" creationId="{0B152117-8220-4B92-9DD8-52CDD666FF54}"/>
          </ac:picMkLst>
        </pc:picChg>
      </pc:sldChg>
      <pc:sldChg chg="modSp new">
        <pc:chgData name="" userId="" providerId="" clId="Web-{2D98E980-32AC-4D4F-90C5-813B6DD33AD1}" dt="2019-02-25T17:30:21.100" v="863" actId="20577"/>
        <pc:sldMkLst>
          <pc:docMk/>
          <pc:sldMk cId="1494373001" sldId="338"/>
        </pc:sldMkLst>
        <pc:spChg chg="mod">
          <ac:chgData name="" userId="" providerId="" clId="Web-{2D98E980-32AC-4D4F-90C5-813B6DD33AD1}" dt="2019-02-25T17:18:27.112" v="344" actId="20577"/>
          <ac:spMkLst>
            <pc:docMk/>
            <pc:sldMk cId="1494373001" sldId="338"/>
            <ac:spMk id="2" creationId="{10C7FD3D-4016-4498-A1E9-B5C984F5A034}"/>
          </ac:spMkLst>
        </pc:spChg>
        <pc:spChg chg="mod">
          <ac:chgData name="" userId="" providerId="" clId="Web-{2D98E980-32AC-4D4F-90C5-813B6DD33AD1}" dt="2019-02-25T17:30:21.100" v="863" actId="20577"/>
          <ac:spMkLst>
            <pc:docMk/>
            <pc:sldMk cId="1494373001" sldId="338"/>
            <ac:spMk id="3" creationId="{6121219D-6F87-4BF8-946C-48EE90B10768}"/>
          </ac:spMkLst>
        </pc:spChg>
      </pc:sldChg>
      <pc:sldChg chg="addSp delSp modSp new">
        <pc:chgData name="" userId="" providerId="" clId="Web-{2D98E980-32AC-4D4F-90C5-813B6DD33AD1}" dt="2019-02-25T17:29:09.301" v="800" actId="20577"/>
        <pc:sldMkLst>
          <pc:docMk/>
          <pc:sldMk cId="4095261011" sldId="339"/>
        </pc:sldMkLst>
        <pc:spChg chg="mod">
          <ac:chgData name="" userId="" providerId="" clId="Web-{2D98E980-32AC-4D4F-90C5-813B6DD33AD1}" dt="2019-02-25T17:17:39.126" v="315" actId="20577"/>
          <ac:spMkLst>
            <pc:docMk/>
            <pc:sldMk cId="4095261011" sldId="339"/>
            <ac:spMk id="2" creationId="{D823A8F1-0997-4B30-B7FB-838488511865}"/>
          </ac:spMkLst>
        </pc:spChg>
        <pc:spChg chg="mod">
          <ac:chgData name="" userId="" providerId="" clId="Web-{2D98E980-32AC-4D4F-90C5-813B6DD33AD1}" dt="2019-02-25T17:29:09.301" v="800" actId="20577"/>
          <ac:spMkLst>
            <pc:docMk/>
            <pc:sldMk cId="4095261011" sldId="339"/>
            <ac:spMk id="3" creationId="{1EDBC009-99B1-4DE0-A448-42E9CB370610}"/>
          </ac:spMkLst>
        </pc:spChg>
        <pc:picChg chg="add mod">
          <ac:chgData name="" userId="" providerId="" clId="Web-{2D98E980-32AC-4D4F-90C5-813B6DD33AD1}" dt="2019-02-25T17:28:56.864" v="788" actId="14100"/>
          <ac:picMkLst>
            <pc:docMk/>
            <pc:sldMk cId="4095261011" sldId="339"/>
            <ac:picMk id="4" creationId="{374FF791-DB72-4044-8E32-5E1DF850AECC}"/>
          </ac:picMkLst>
        </pc:picChg>
        <pc:picChg chg="add del mod">
          <ac:chgData name="" userId="" providerId="" clId="Web-{2D98E980-32AC-4D4F-90C5-813B6DD33AD1}" dt="2019-02-25T17:17:53.157" v="325"/>
          <ac:picMkLst>
            <pc:docMk/>
            <pc:sldMk cId="4095261011" sldId="339"/>
            <ac:picMk id="6" creationId="{54C68AAE-FE0D-4915-AF76-8A589AF07357}"/>
          </ac:picMkLst>
        </pc:picChg>
        <pc:picChg chg="add mod">
          <ac:chgData name="" userId="" providerId="" clId="Web-{2D98E980-32AC-4D4F-90C5-813B6DD33AD1}" dt="2019-02-25T17:29:04.020" v="791" actId="1076"/>
          <ac:picMkLst>
            <pc:docMk/>
            <pc:sldMk cId="4095261011" sldId="339"/>
            <ac:picMk id="8" creationId="{02DD67AB-0D06-45DB-BBC0-A8E5E6CB5318}"/>
          </ac:picMkLst>
        </pc:picChg>
      </pc:sldChg>
      <pc:sldChg chg="addSp modSp new">
        <pc:chgData name="" userId="" providerId="" clId="Web-{2D98E980-32AC-4D4F-90C5-813B6DD33AD1}" dt="2019-02-25T17:29:41.755" v="830" actId="1076"/>
        <pc:sldMkLst>
          <pc:docMk/>
          <pc:sldMk cId="2628813226" sldId="340"/>
        </pc:sldMkLst>
        <pc:spChg chg="mod">
          <ac:chgData name="" userId="" providerId="" clId="Web-{2D98E980-32AC-4D4F-90C5-813B6DD33AD1}" dt="2019-02-25T17:18:01.095" v="326" actId="20577"/>
          <ac:spMkLst>
            <pc:docMk/>
            <pc:sldMk cId="2628813226" sldId="340"/>
            <ac:spMk id="2" creationId="{5599956F-77F9-4D4A-92AB-75F2F70633F6}"/>
          </ac:spMkLst>
        </pc:spChg>
        <pc:spChg chg="mod">
          <ac:chgData name="" userId="" providerId="" clId="Web-{2D98E980-32AC-4D4F-90C5-813B6DD33AD1}" dt="2019-02-25T17:29:24.380" v="818" actId="20577"/>
          <ac:spMkLst>
            <pc:docMk/>
            <pc:sldMk cId="2628813226" sldId="340"/>
            <ac:spMk id="3" creationId="{7596F186-F11B-4583-B8B3-176D56F2416B}"/>
          </ac:spMkLst>
        </pc:spChg>
        <pc:picChg chg="add mod">
          <ac:chgData name="" userId="" providerId="" clId="Web-{2D98E980-32AC-4D4F-90C5-813B6DD33AD1}" dt="2019-02-25T17:29:38.850" v="829" actId="14100"/>
          <ac:picMkLst>
            <pc:docMk/>
            <pc:sldMk cId="2628813226" sldId="340"/>
            <ac:picMk id="4" creationId="{4A1F4DB5-0BD8-4E19-A531-7706FA0975F6}"/>
          </ac:picMkLst>
        </pc:picChg>
        <pc:picChg chg="add mod">
          <ac:chgData name="" userId="" providerId="" clId="Web-{2D98E980-32AC-4D4F-90C5-813B6DD33AD1}" dt="2019-02-25T17:29:41.755" v="830" actId="1076"/>
          <ac:picMkLst>
            <pc:docMk/>
            <pc:sldMk cId="2628813226" sldId="340"/>
            <ac:picMk id="6" creationId="{13CEF78B-C454-4A25-9771-D48A8FFFE468}"/>
          </ac:picMkLst>
        </pc:picChg>
      </pc:sldChg>
      <pc:sldChg chg="addSp delSp modSp new">
        <pc:chgData name="" userId="" providerId="" clId="Web-{2D98E980-32AC-4D4F-90C5-813B6DD33AD1}" dt="2019-02-25T17:31:19.368" v="917" actId="20577"/>
        <pc:sldMkLst>
          <pc:docMk/>
          <pc:sldMk cId="696249847" sldId="341"/>
        </pc:sldMkLst>
        <pc:spChg chg="mod">
          <ac:chgData name="" userId="" providerId="" clId="Web-{2D98E980-32AC-4D4F-90C5-813B6DD33AD1}" dt="2019-02-25T17:19:24.864" v="389" actId="20577"/>
          <ac:spMkLst>
            <pc:docMk/>
            <pc:sldMk cId="696249847" sldId="341"/>
            <ac:spMk id="2" creationId="{C674655D-A5B2-4D16-8D09-7445A5B3D53C}"/>
          </ac:spMkLst>
        </pc:spChg>
        <pc:spChg chg="mod">
          <ac:chgData name="" userId="" providerId="" clId="Web-{2D98E980-32AC-4D4F-90C5-813B6DD33AD1}" dt="2019-02-25T17:31:19.368" v="917" actId="20577"/>
          <ac:spMkLst>
            <pc:docMk/>
            <pc:sldMk cId="696249847" sldId="341"/>
            <ac:spMk id="3" creationId="{6AC2D736-C57B-490C-989C-BA95EE44A530}"/>
          </ac:spMkLst>
        </pc:spChg>
        <pc:spChg chg="add mod">
          <ac:chgData name="" userId="" providerId="" clId="Web-{2D98E980-32AC-4D4F-90C5-813B6DD33AD1}" dt="2019-02-25T17:31:06.258" v="911" actId="1076"/>
          <ac:spMkLst>
            <pc:docMk/>
            <pc:sldMk cId="696249847" sldId="341"/>
            <ac:spMk id="12" creationId="{815B85F7-D46E-49A2-A600-2BA40C22C228}"/>
          </ac:spMkLst>
        </pc:spChg>
        <pc:picChg chg="add del mod">
          <ac:chgData name="" userId="" providerId="" clId="Web-{2D98E980-32AC-4D4F-90C5-813B6DD33AD1}" dt="2019-02-25T17:19:31.176" v="393"/>
          <ac:picMkLst>
            <pc:docMk/>
            <pc:sldMk cId="696249847" sldId="341"/>
            <ac:picMk id="4" creationId="{F548F216-9FA7-41C6-92C8-23DEEFCEA3F1}"/>
          </ac:picMkLst>
        </pc:picChg>
        <pc:picChg chg="add mod">
          <ac:chgData name="" userId="" providerId="" clId="Web-{2D98E980-32AC-4D4F-90C5-813B6DD33AD1}" dt="2019-02-25T17:31:12.649" v="914" actId="1076"/>
          <ac:picMkLst>
            <pc:docMk/>
            <pc:sldMk cId="696249847" sldId="341"/>
            <ac:picMk id="6" creationId="{DCB99725-0BA4-4FCB-AD30-97618B3FF094}"/>
          </ac:picMkLst>
        </pc:picChg>
        <pc:picChg chg="add mod">
          <ac:chgData name="" userId="" providerId="" clId="Web-{2D98E980-32AC-4D4F-90C5-813B6DD33AD1}" dt="2019-02-25T17:30:52.226" v="907" actId="14100"/>
          <ac:picMkLst>
            <pc:docMk/>
            <pc:sldMk cId="696249847" sldId="341"/>
            <ac:picMk id="8" creationId="{1974B0AC-C020-493C-BFD5-8E7C91E9D256}"/>
          </ac:picMkLst>
        </pc:picChg>
        <pc:picChg chg="add mod">
          <ac:chgData name="" userId="" providerId="" clId="Web-{2D98E980-32AC-4D4F-90C5-813B6DD33AD1}" dt="2019-02-25T17:31:01.758" v="910" actId="1076"/>
          <ac:picMkLst>
            <pc:docMk/>
            <pc:sldMk cId="696249847" sldId="341"/>
            <ac:picMk id="10" creationId="{FE9762D6-F66E-48FD-AF85-001BE434B308}"/>
          </ac:picMkLst>
        </pc:picChg>
      </pc:sldChg>
      <pc:sldChg chg="modSp new">
        <pc:chgData name="" userId="" providerId="" clId="Web-{2D98E980-32AC-4D4F-90C5-813B6DD33AD1}" dt="2019-02-25T17:30:35.273" v="886" actId="20577"/>
        <pc:sldMkLst>
          <pc:docMk/>
          <pc:sldMk cId="3983134106" sldId="342"/>
        </pc:sldMkLst>
        <pc:spChg chg="mod">
          <ac:chgData name="" userId="" providerId="" clId="Web-{2D98E980-32AC-4D4F-90C5-813B6DD33AD1}" dt="2019-02-25T17:18:51.597" v="364" actId="20577"/>
          <ac:spMkLst>
            <pc:docMk/>
            <pc:sldMk cId="3983134106" sldId="342"/>
            <ac:spMk id="2" creationId="{10977BF6-FFDB-4915-A78F-1FDFE4AB4802}"/>
          </ac:spMkLst>
        </pc:spChg>
        <pc:spChg chg="mod">
          <ac:chgData name="" userId="" providerId="" clId="Web-{2D98E980-32AC-4D4F-90C5-813B6DD33AD1}" dt="2019-02-25T17:30:35.273" v="886" actId="20577"/>
          <ac:spMkLst>
            <pc:docMk/>
            <pc:sldMk cId="3983134106" sldId="342"/>
            <ac:spMk id="3" creationId="{C2DDA8AD-5374-4FE9-BA02-308F05FD64D4}"/>
          </ac:spMkLst>
        </pc:spChg>
      </pc:sldChg>
      <pc:sldChg chg="modSp new">
        <pc:chgData name="" userId="" providerId="" clId="Web-{2D98E980-32AC-4D4F-90C5-813B6DD33AD1}" dt="2019-02-25T17:31:50.603" v="940" actId="20577"/>
        <pc:sldMkLst>
          <pc:docMk/>
          <pc:sldMk cId="3129883263" sldId="343"/>
        </pc:sldMkLst>
        <pc:spChg chg="mod">
          <ac:chgData name="" userId="" providerId="" clId="Web-{2D98E980-32AC-4D4F-90C5-813B6DD33AD1}" dt="2019-02-25T17:31:28.071" v="926" actId="20577"/>
          <ac:spMkLst>
            <pc:docMk/>
            <pc:sldMk cId="3129883263" sldId="343"/>
            <ac:spMk id="2" creationId="{B79E4A46-AD0A-464E-BBF6-10103EC289C3}"/>
          </ac:spMkLst>
        </pc:spChg>
        <pc:spChg chg="mod">
          <ac:chgData name="" userId="" providerId="" clId="Web-{2D98E980-32AC-4D4F-90C5-813B6DD33AD1}" dt="2019-02-25T17:31:50.603" v="940" actId="20577"/>
          <ac:spMkLst>
            <pc:docMk/>
            <pc:sldMk cId="3129883263" sldId="343"/>
            <ac:spMk id="3" creationId="{E269F066-FE0C-4CE0-A005-C41420BDC2B1}"/>
          </ac:spMkLst>
        </pc:spChg>
      </pc:sldChg>
      <pc:sldChg chg="addSp modSp new">
        <pc:chgData name="" userId="" providerId="" clId="Web-{2D98E980-32AC-4D4F-90C5-813B6DD33AD1}" dt="2019-02-25T17:33:19.559" v="1006" actId="1076"/>
        <pc:sldMkLst>
          <pc:docMk/>
          <pc:sldMk cId="3144965805" sldId="344"/>
        </pc:sldMkLst>
        <pc:spChg chg="mod">
          <ac:chgData name="" userId="" providerId="" clId="Web-{2D98E980-32AC-4D4F-90C5-813B6DD33AD1}" dt="2019-02-25T17:31:57.728" v="947" actId="20577"/>
          <ac:spMkLst>
            <pc:docMk/>
            <pc:sldMk cId="3144965805" sldId="344"/>
            <ac:spMk id="2" creationId="{5E4783C2-B611-48BE-A6D0-7EC399BB96F3}"/>
          </ac:spMkLst>
        </pc:spChg>
        <pc:spChg chg="mod">
          <ac:chgData name="" userId="" providerId="" clId="Web-{2D98E980-32AC-4D4F-90C5-813B6DD33AD1}" dt="2019-02-25T17:32:09.275" v="974" actId="20577"/>
          <ac:spMkLst>
            <pc:docMk/>
            <pc:sldMk cId="3144965805" sldId="344"/>
            <ac:spMk id="3" creationId="{D3BA844B-6CCB-460D-B08A-6010D50F0E4B}"/>
          </ac:spMkLst>
        </pc:spChg>
        <pc:spChg chg="add mod">
          <ac:chgData name="" userId="" providerId="" clId="Web-{2D98E980-32AC-4D4F-90C5-813B6DD33AD1}" dt="2019-02-25T17:33:19.559" v="1006" actId="1076"/>
          <ac:spMkLst>
            <pc:docMk/>
            <pc:sldMk cId="3144965805" sldId="344"/>
            <ac:spMk id="4" creationId="{F60DCD31-48D0-4519-A8D1-58CFDFD24CCB}"/>
          </ac:spMkLst>
        </pc:spChg>
      </pc:sldChg>
      <pc:sldChg chg="modSp new">
        <pc:chgData name="" userId="" providerId="" clId="Web-{2D98E980-32AC-4D4F-90C5-813B6DD33AD1}" dt="2019-02-25T17:36:41.299" v="1088" actId="20577"/>
        <pc:sldMkLst>
          <pc:docMk/>
          <pc:sldMk cId="53149281" sldId="345"/>
        </pc:sldMkLst>
        <pc:spChg chg="mod">
          <ac:chgData name="" userId="" providerId="" clId="Web-{2D98E980-32AC-4D4F-90C5-813B6DD33AD1}" dt="2019-02-25T17:35:54.313" v="1014" actId="20577"/>
          <ac:spMkLst>
            <pc:docMk/>
            <pc:sldMk cId="53149281" sldId="345"/>
            <ac:spMk id="2" creationId="{04929BA5-701C-4145-B78B-B695882CD335}"/>
          </ac:spMkLst>
        </pc:spChg>
        <pc:spChg chg="mod">
          <ac:chgData name="" userId="" providerId="" clId="Web-{2D98E980-32AC-4D4F-90C5-813B6DD33AD1}" dt="2019-02-25T17:36:41.299" v="1088" actId="20577"/>
          <ac:spMkLst>
            <pc:docMk/>
            <pc:sldMk cId="53149281" sldId="345"/>
            <ac:spMk id="3" creationId="{967FBD86-3001-4433-8160-A8CCAF792AE7}"/>
          </ac:spMkLst>
        </pc:spChg>
      </pc:sldChg>
      <pc:sldChg chg="modSp new del">
        <pc:chgData name="" userId="" providerId="" clId="Web-{2D98E980-32AC-4D4F-90C5-813B6DD33AD1}" dt="2019-02-25T17:33:23.199" v="1007"/>
        <pc:sldMkLst>
          <pc:docMk/>
          <pc:sldMk cId="2874947578" sldId="345"/>
        </pc:sldMkLst>
        <pc:spChg chg="mod">
          <ac:chgData name="" userId="" providerId="" clId="Web-{2D98E980-32AC-4D4F-90C5-813B6DD33AD1}" dt="2019-02-25T17:32:16.400" v="976" actId="20577"/>
          <ac:spMkLst>
            <pc:docMk/>
            <pc:sldMk cId="2874947578" sldId="345"/>
            <ac:spMk id="3" creationId="{D54F0199-912E-4C22-B4ED-47288B133FFC}"/>
          </ac:spMkLst>
        </pc:spChg>
      </pc:sldChg>
      <pc:sldChg chg="addSp delSp modSp new">
        <pc:chgData name="" userId="" providerId="" clId="Web-{2D98E980-32AC-4D4F-90C5-813B6DD33AD1}" dt="2019-02-25T17:40:24.743" v="1104"/>
        <pc:sldMkLst>
          <pc:docMk/>
          <pc:sldMk cId="2437260639" sldId="346"/>
        </pc:sldMkLst>
        <pc:spChg chg="del">
          <ac:chgData name="" userId="" providerId="" clId="Web-{2D98E980-32AC-4D4F-90C5-813B6DD33AD1}" dt="2019-02-25T17:38:52.349" v="1092"/>
          <ac:spMkLst>
            <pc:docMk/>
            <pc:sldMk cId="2437260639" sldId="346"/>
            <ac:spMk id="2" creationId="{56449064-57EB-45DD-9FC1-5A5270999D66}"/>
          </ac:spMkLst>
        </pc:spChg>
        <pc:spChg chg="del">
          <ac:chgData name="" userId="" providerId="" clId="Web-{2D98E980-32AC-4D4F-90C5-813B6DD33AD1}" dt="2019-02-25T17:38:37.333" v="1091"/>
          <ac:spMkLst>
            <pc:docMk/>
            <pc:sldMk cId="2437260639" sldId="346"/>
            <ac:spMk id="3" creationId="{14100007-34F4-4919-9324-9F10576D2E3D}"/>
          </ac:spMkLst>
        </pc:spChg>
        <pc:spChg chg="add mod ord">
          <ac:chgData name="" userId="" providerId="" clId="Web-{2D98E980-32AC-4D4F-90C5-813B6DD33AD1}" dt="2019-02-25T17:40:24.743" v="1104"/>
          <ac:spMkLst>
            <pc:docMk/>
            <pc:sldMk cId="2437260639" sldId="346"/>
            <ac:spMk id="6" creationId="{44F4D149-1730-4CDD-82BF-C55115B2A403}"/>
          </ac:spMkLst>
        </pc:spChg>
        <pc:picChg chg="add mod ord">
          <ac:chgData name="" userId="" providerId="" clId="Web-{2D98E980-32AC-4D4F-90C5-813B6DD33AD1}" dt="2019-02-25T17:39:17.006" v="1096" actId="1076"/>
          <ac:picMkLst>
            <pc:docMk/>
            <pc:sldMk cId="2437260639" sldId="346"/>
            <ac:picMk id="4" creationId="{070FA4CE-E6F8-4EE6-801D-E25145667EAB}"/>
          </ac:picMkLst>
        </pc:picChg>
      </pc:sldChg>
      <pc:sldChg chg="new del">
        <pc:chgData name="" userId="" providerId="" clId="Web-{2D98E980-32AC-4D4F-90C5-813B6DD33AD1}" dt="2019-02-25T17:39:49.804" v="1098"/>
        <pc:sldMkLst>
          <pc:docMk/>
          <pc:sldMk cId="3135866020" sldId="3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CD745-1BEE-4940-B976-D401BD78D564}" type="datetimeFigureOut">
              <a:rPr lang="nl-NL" smtClean="0"/>
              <a:pPr/>
              <a:t>19-3-2019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4187D-49E0-4847-9491-01BF2896309F}" type="slidenum">
              <a:rPr lang="nl-NL" smtClean="0"/>
              <a:pPr/>
              <a:t>‹nr.›</a:t>
            </a:fld>
            <a:endParaRPr lang="nl-NL"/>
          </a:p>
        </p:txBody>
      </p:sp>
    </p:spTree>
    <p:extLst>
      <p:ext uri="{BB962C8B-B14F-4D97-AF65-F5344CB8AC3E}">
        <p14:creationId xmlns:p14="http://schemas.microsoft.com/office/powerpoint/2010/main" val="148302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1</a:t>
            </a:fld>
            <a:endParaRPr lang="nl-NL"/>
          </a:p>
        </p:txBody>
      </p:sp>
    </p:spTree>
    <p:extLst>
      <p:ext uri="{BB962C8B-B14F-4D97-AF65-F5344CB8AC3E}">
        <p14:creationId xmlns:p14="http://schemas.microsoft.com/office/powerpoint/2010/main" val="287862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27</a:t>
            </a:fld>
            <a:endParaRPr lang="nl-NL"/>
          </a:p>
        </p:txBody>
      </p:sp>
    </p:spTree>
    <p:extLst>
      <p:ext uri="{BB962C8B-B14F-4D97-AF65-F5344CB8AC3E}">
        <p14:creationId xmlns:p14="http://schemas.microsoft.com/office/powerpoint/2010/main" val="179088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a:t>
            </a:r>
            <a:r>
              <a:rPr lang="nl-NL" dirty="0" err="1"/>
              <a:t>enquete</a:t>
            </a:r>
            <a:r>
              <a:rPr lang="nl-NL" dirty="0"/>
              <a:t> kwam naar voren: </a:t>
            </a:r>
          </a:p>
          <a:p>
            <a:pPr lvl="0"/>
            <a:r>
              <a:rPr lang="nl-NL" sz="1200" kern="1200" dirty="0">
                <a:solidFill>
                  <a:schemeClr val="tx1"/>
                </a:solidFill>
                <a:effectLst/>
                <a:latin typeface="+mn-lt"/>
                <a:ea typeface="+mn-ea"/>
                <a:cs typeface="+mn-cs"/>
              </a:rPr>
              <a:t>Afstemmen met verenigingen</a:t>
            </a:r>
          </a:p>
          <a:p>
            <a:pPr lvl="0"/>
            <a:r>
              <a:rPr lang="nl-NL" sz="1200" kern="1200" dirty="0">
                <a:solidFill>
                  <a:schemeClr val="tx1"/>
                </a:solidFill>
                <a:effectLst/>
                <a:latin typeface="+mn-lt"/>
                <a:ea typeface="+mn-ea"/>
                <a:cs typeface="+mn-cs"/>
              </a:rPr>
              <a:t>Eén communicatie platform bieden (papier en digitaal)</a:t>
            </a:r>
          </a:p>
          <a:p>
            <a:pPr lvl="0"/>
            <a:r>
              <a:rPr lang="nl-NL" sz="1200" kern="1200" dirty="0">
                <a:solidFill>
                  <a:schemeClr val="tx1"/>
                </a:solidFill>
                <a:effectLst/>
                <a:latin typeface="+mn-lt"/>
                <a:ea typeface="+mn-ea"/>
                <a:cs typeface="+mn-cs"/>
              </a:rPr>
              <a:t>Centrale agenda aanbieden</a:t>
            </a:r>
          </a:p>
          <a:p>
            <a:endParaRPr lang="nl-NL" dirty="0"/>
          </a:p>
          <a:p>
            <a:endParaRPr lang="nl-NL" dirty="0"/>
          </a:p>
          <a:p>
            <a:r>
              <a:rPr lang="nl-NL" dirty="0"/>
              <a:t>Die punten zijn ook ons doel. </a:t>
            </a:r>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28</a:t>
            </a:fld>
            <a:endParaRPr lang="nl-NL"/>
          </a:p>
        </p:txBody>
      </p:sp>
    </p:spTree>
    <p:extLst>
      <p:ext uri="{BB962C8B-B14F-4D97-AF65-F5344CB8AC3E}">
        <p14:creationId xmlns:p14="http://schemas.microsoft.com/office/powerpoint/2010/main" val="33106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heeft inmiddels wel de website, centrale agenda en </a:t>
            </a:r>
            <a:r>
              <a:rPr lang="nl-NL" dirty="0" err="1"/>
              <a:t>Neel</a:t>
            </a:r>
            <a:r>
              <a:rPr lang="nl-NL" dirty="0"/>
              <a:t>-mail gezien. </a:t>
            </a:r>
          </a:p>
          <a:p>
            <a:endParaRPr lang="nl-NL" dirty="0"/>
          </a:p>
          <a:p>
            <a:r>
              <a:rPr lang="nl-NL" dirty="0"/>
              <a:t>Uiteraard het logo is belangrijk</a:t>
            </a:r>
          </a:p>
          <a:p>
            <a:endParaRPr lang="nl-NL" dirty="0"/>
          </a:p>
          <a:p>
            <a:r>
              <a:rPr lang="nl-NL" dirty="0"/>
              <a:t>Ook hebben Twitter en Facebook en natuurlijk de ouderwetse aanplakbiljetten als er een belangrijke activiteit is.</a:t>
            </a:r>
          </a:p>
          <a:p>
            <a:endParaRPr lang="nl-NL" dirty="0"/>
          </a:p>
          <a:p>
            <a:r>
              <a:rPr lang="nl-NL" dirty="0"/>
              <a:t>Belangrijkste echter is om dit allemaal te onderhouden.  Het opzetten is relatief gezien eenvoudig, maar we hebben input van jullie allemaal nodig om te zorgen dat dit ook gevuld blijft.   Mensen kijken alleen op je communicatie kanalen als je ook wat te melden hebt.</a:t>
            </a:r>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29</a:t>
            </a:fld>
            <a:endParaRPr lang="nl-NL"/>
          </a:p>
        </p:txBody>
      </p:sp>
    </p:spTree>
    <p:extLst>
      <p:ext uri="{BB962C8B-B14F-4D97-AF65-F5344CB8AC3E}">
        <p14:creationId xmlns:p14="http://schemas.microsoft.com/office/powerpoint/2010/main" val="1190128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gezegd onderhouden.</a:t>
            </a:r>
          </a:p>
          <a:p>
            <a:endParaRPr lang="nl-NL" dirty="0"/>
          </a:p>
          <a:p>
            <a:r>
              <a:rPr lang="nl-NL" dirty="0"/>
              <a:t>We gaan een communicatie plan, waarin we zullen aangeven hoe we de verschillende items zullen gaan communiceren,  hoe zaken aangeleverd kunnen worden, etc. Ook huisstijl zal hier een onderdeel van zijn.</a:t>
            </a:r>
          </a:p>
          <a:p>
            <a:endParaRPr lang="nl-NL" dirty="0"/>
          </a:p>
          <a:p>
            <a:r>
              <a:rPr lang="nl-NL" dirty="0"/>
              <a:t>Verder hebben we nog tal van andere ideeën, zoals het opzetten van een beeldbank, een forum voor &amp; door mensen uit Maasniel, misschien nog een app, etc.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En uiteraard als jullie hulp  nodig hebben bij het communiceren, dan zijn we er voor ondersteuning.</a:t>
            </a:r>
          </a:p>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30</a:t>
            </a:fld>
            <a:endParaRPr lang="nl-NL"/>
          </a:p>
        </p:txBody>
      </p:sp>
    </p:spTree>
    <p:extLst>
      <p:ext uri="{BB962C8B-B14F-4D97-AF65-F5344CB8AC3E}">
        <p14:creationId xmlns:p14="http://schemas.microsoft.com/office/powerpoint/2010/main" val="395130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31</a:t>
            </a:fld>
            <a:endParaRPr lang="nl-NL"/>
          </a:p>
        </p:txBody>
      </p:sp>
    </p:spTree>
    <p:extLst>
      <p:ext uri="{BB962C8B-B14F-4D97-AF65-F5344CB8AC3E}">
        <p14:creationId xmlns:p14="http://schemas.microsoft.com/office/powerpoint/2010/main" val="216486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sz="1200" dirty="0"/>
              <a:t>Zwerfafval, hondenpoep en groen zijn speerpunten.</a:t>
            </a:r>
          </a:p>
        </p:txBody>
      </p:sp>
      <p:sp>
        <p:nvSpPr>
          <p:cNvPr id="4" name="Tijdelijke aanduiding voor dianummer 3"/>
          <p:cNvSpPr>
            <a:spLocks noGrp="1"/>
          </p:cNvSpPr>
          <p:nvPr>
            <p:ph type="sldNum" sz="quarter" idx="10"/>
          </p:nvPr>
        </p:nvSpPr>
        <p:spPr/>
        <p:txBody>
          <a:bodyPr numCol="1"/>
          <a:lstStyle/>
          <a:p>
            <a:fld id="{A70B183E-467D-4317-8194-C026503D7276}" type="slidenum">
              <a:rPr lang="nl-NL" altLang="nl-NL" smtClean="0"/>
              <a:pPr/>
              <a:t>32</a:t>
            </a:fld>
            <a:endParaRPr lang="nl-NL" altLang="nl-NL"/>
          </a:p>
        </p:txBody>
      </p:sp>
    </p:spTree>
    <p:extLst>
      <p:ext uri="{BB962C8B-B14F-4D97-AF65-F5344CB8AC3E}">
        <p14:creationId xmlns:p14="http://schemas.microsoft.com/office/powerpoint/2010/main" val="3100004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pPr marL="171450" indent="-171450">
              <a:buFontTx/>
              <a:buChar char="-"/>
            </a:pPr>
            <a:r>
              <a:rPr lang="nl-NL" altLang="nl-NL" sz="1800" dirty="0"/>
              <a:t>Informatie verzamelen vanuit</a:t>
            </a:r>
            <a:r>
              <a:rPr lang="nl-NL" altLang="nl-NL" sz="1800" baseline="0" dirty="0"/>
              <a:t> gemeente</a:t>
            </a:r>
            <a:r>
              <a:rPr lang="nl-NL" altLang="nl-NL" sz="1800" dirty="0"/>
              <a:t>:</a:t>
            </a:r>
          </a:p>
          <a:p>
            <a:pPr marL="457200" marR="0" lvl="1" indent="0" algn="l" defTabSz="914400" rtl="0" eaLnBrk="1" latinLnBrk="0" hangingPunct="1">
              <a:lnSpc>
                <a:spcPct val="100000"/>
              </a:lnSpc>
              <a:spcBef>
                <a:spcPts val="0"/>
              </a:spcBef>
              <a:spcAft>
                <a:spcPts val="0"/>
              </a:spcAft>
              <a:buClrTx/>
              <a:buSzTx/>
              <a:buFont typeface="Wingdings" panose="05000000000000000000" pitchFamily="2" charset="2"/>
              <a:buChar char="§"/>
              <a:tabLst/>
              <a:defRPr/>
            </a:pPr>
            <a:r>
              <a:rPr lang="nl-NL" altLang="nl-NL" sz="1800" dirty="0"/>
              <a:t> Informatie</a:t>
            </a:r>
            <a:r>
              <a:rPr lang="nl-NL" altLang="nl-NL" sz="1800" baseline="0" dirty="0"/>
              <a:t> op website Gemeente + </a:t>
            </a:r>
            <a:r>
              <a:rPr lang="nl-NL" altLang="nl-NL" sz="1800" dirty="0"/>
              <a:t>Gesprek met Anneke (Wijkregisseur)</a:t>
            </a:r>
          </a:p>
          <a:p>
            <a:pPr marL="457200" marR="0" lvl="1" indent="0" algn="l" defTabSz="914400" rtl="0" eaLnBrk="1" latinLnBrk="0" hangingPunct="1">
              <a:lnSpc>
                <a:spcPct val="100000"/>
              </a:lnSpc>
              <a:spcBef>
                <a:spcPts val="0"/>
              </a:spcBef>
              <a:spcAft>
                <a:spcPts val="0"/>
              </a:spcAft>
              <a:buClrTx/>
              <a:buSzTx/>
              <a:buFont typeface="Wingdings" panose="05000000000000000000" pitchFamily="2" charset="2"/>
              <a:buChar char="§"/>
              <a:tabLst/>
              <a:defRPr/>
            </a:pPr>
            <a:r>
              <a:rPr lang="nl-NL" altLang="nl-NL" sz="1800" baseline="0" dirty="0"/>
              <a:t> </a:t>
            </a:r>
            <a:r>
              <a:rPr lang="nl-NL" altLang="nl-NL" sz="1800" dirty="0"/>
              <a:t>Nota beheer en onderhoud (</a:t>
            </a:r>
            <a:r>
              <a:rPr lang="nl-NL" altLang="nl-NL" sz="1800" baseline="0" dirty="0"/>
              <a:t>bestek voor de aanbesteding, het niveau van het onderhoud en het beleid van de gemeente)</a:t>
            </a:r>
          </a:p>
          <a:p>
            <a:pPr marL="457200" marR="0" lvl="1" indent="0" algn="l" defTabSz="914400" rtl="0" eaLnBrk="1" latinLnBrk="0" hangingPunct="1">
              <a:lnSpc>
                <a:spcPct val="100000"/>
              </a:lnSpc>
              <a:spcBef>
                <a:spcPts val="0"/>
              </a:spcBef>
              <a:spcAft>
                <a:spcPts val="0"/>
              </a:spcAft>
              <a:buClrTx/>
              <a:buSzTx/>
              <a:buFont typeface="Wingdings" panose="05000000000000000000" pitchFamily="2" charset="2"/>
              <a:buChar char="§"/>
              <a:tabLst/>
              <a:defRPr/>
            </a:pPr>
            <a:r>
              <a:rPr lang="nl-NL" altLang="nl-NL" sz="1800" baseline="0" dirty="0"/>
              <a:t> Informatie over geveltuinen, boomspiegel-adoptie</a:t>
            </a:r>
          </a:p>
          <a:p>
            <a:pPr marL="457200" marR="0" lvl="1" indent="0" algn="l" defTabSz="914400" rtl="0" eaLnBrk="1" latinLnBrk="0" hangingPunct="1">
              <a:lnSpc>
                <a:spcPct val="100000"/>
              </a:lnSpc>
              <a:spcBef>
                <a:spcPts val="0"/>
              </a:spcBef>
              <a:spcAft>
                <a:spcPts val="0"/>
              </a:spcAft>
              <a:buClrTx/>
              <a:buSzTx/>
              <a:buFont typeface="Wingdings" panose="05000000000000000000" pitchFamily="2" charset="2"/>
              <a:buChar char="§"/>
              <a:tabLst/>
              <a:defRPr/>
            </a:pPr>
            <a:r>
              <a:rPr lang="nl-NL" altLang="nl-NL" sz="1800" baseline="0" dirty="0"/>
              <a:t> Wanneer en waar wordt er afval opgehaald, in kaart brengen van prikacties door verschillende scholen.</a:t>
            </a:r>
          </a:p>
          <a:p>
            <a:pPr marL="457200" marR="0" lvl="1" indent="0" algn="l" defTabSz="914400" rtl="0" eaLnBrk="1" latinLnBrk="0" hangingPunct="1">
              <a:lnSpc>
                <a:spcPct val="100000"/>
              </a:lnSpc>
              <a:spcBef>
                <a:spcPts val="0"/>
              </a:spcBef>
              <a:spcAft>
                <a:spcPts val="0"/>
              </a:spcAft>
              <a:buClrTx/>
              <a:buSzTx/>
              <a:buFont typeface="Wingdings" panose="05000000000000000000" pitchFamily="2" charset="2"/>
              <a:buChar char="§"/>
              <a:tabLst/>
              <a:defRPr/>
            </a:pPr>
            <a:r>
              <a:rPr lang="nl-NL" altLang="nl-NL" sz="1800" baseline="0" dirty="0"/>
              <a:t> Worden hondenpoepafvalbakken voldoende geleegd, worden rode zakjes voldoende bijgevuld?</a:t>
            </a:r>
          </a:p>
          <a:p>
            <a:pPr marL="171450" indent="-171450">
              <a:buFontTx/>
              <a:buChar char="-"/>
            </a:pPr>
            <a:r>
              <a:rPr lang="nl-NL" altLang="nl-NL" sz="1800" baseline="0" dirty="0"/>
              <a:t>Zelf overzicht gemaakt van alle afvalbakken in Maasniel, zijn er afvalbakken die verplaatst moeten worden?</a:t>
            </a:r>
          </a:p>
          <a:p>
            <a:pPr marL="171450" indent="-171450">
              <a:buFontTx/>
              <a:buChar char="-"/>
            </a:pPr>
            <a:r>
              <a:rPr lang="nl-NL" altLang="nl-NL" sz="1800" baseline="0" dirty="0"/>
              <a:t>Inventarisatie probleemgebieden: zwerfafval, hondenpoep, groenstroken</a:t>
            </a:r>
          </a:p>
          <a:p>
            <a:pPr marL="457200" marR="0" lvl="1" indent="0" algn="l" defTabSz="914400" rtl="0" eaLnBrk="1" latinLnBrk="0" hangingPunct="1">
              <a:lnSpc>
                <a:spcPct val="100000"/>
              </a:lnSpc>
              <a:spcBef>
                <a:spcPts val="0"/>
              </a:spcBef>
              <a:spcAft>
                <a:spcPts val="0"/>
              </a:spcAft>
              <a:buClrTx/>
              <a:buSzTx/>
              <a:buFont typeface="Wingdings" panose="05000000000000000000" pitchFamily="2" charset="2"/>
              <a:buNone/>
              <a:tabLst/>
              <a:defRPr/>
            </a:pPr>
            <a:endParaRPr lang="nl-NL" altLang="nl-NL" baseline="0" dirty="0"/>
          </a:p>
        </p:txBody>
      </p:sp>
      <p:sp>
        <p:nvSpPr>
          <p:cNvPr id="4" name="Tijdelijke aanduiding voor dianummer 3"/>
          <p:cNvSpPr>
            <a:spLocks noGrp="1"/>
          </p:cNvSpPr>
          <p:nvPr>
            <p:ph type="sldNum" sz="quarter" idx="10"/>
          </p:nvPr>
        </p:nvSpPr>
        <p:spPr/>
        <p:txBody>
          <a:bodyPr numCol="1"/>
          <a:lstStyle/>
          <a:p>
            <a:fld id="{A70B183E-467D-4317-8194-C026503D7276}" type="slidenum">
              <a:rPr lang="nl-NL" altLang="nl-NL" smtClean="0"/>
              <a:pPr/>
              <a:t>33</a:t>
            </a:fld>
            <a:endParaRPr lang="nl-NL" altLang="nl-NL"/>
          </a:p>
        </p:txBody>
      </p:sp>
    </p:spTree>
    <p:extLst>
      <p:ext uri="{BB962C8B-B14F-4D97-AF65-F5344CB8AC3E}">
        <p14:creationId xmlns:p14="http://schemas.microsoft.com/office/powerpoint/2010/main" val="697559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pPr marL="171450" indent="-171450">
              <a:buFontTx/>
              <a:buChar char="-"/>
            </a:pPr>
            <a:r>
              <a:rPr lang="nl-NL" altLang="nl-NL" sz="1200" dirty="0"/>
              <a:t>Opschoonactiviteit aanstaande maandag in</a:t>
            </a:r>
            <a:r>
              <a:rPr lang="nl-NL" altLang="nl-NL" sz="1200" baseline="0" dirty="0"/>
              <a:t> samenwerking met Basisschool </a:t>
            </a:r>
            <a:r>
              <a:rPr lang="nl-NL" altLang="nl-NL" sz="1200" baseline="0" dirty="0" err="1"/>
              <a:t>Neel</a:t>
            </a:r>
            <a:endParaRPr lang="nl-NL" altLang="nl-NL" sz="1200" baseline="0" dirty="0"/>
          </a:p>
          <a:p>
            <a:pPr marL="171450" indent="-171450">
              <a:buFontTx/>
              <a:buChar char="-"/>
            </a:pPr>
            <a:r>
              <a:rPr lang="nl-NL" altLang="nl-NL" sz="1200" baseline="0" dirty="0"/>
              <a:t>We zouden graag in gesprek willen gaan met Dhr. </a:t>
            </a:r>
            <a:r>
              <a:rPr lang="nl-NL" altLang="nl-NL" sz="1200" baseline="0" dirty="0" err="1"/>
              <a:t>Rutjens</a:t>
            </a:r>
            <a:r>
              <a:rPr lang="nl-NL" altLang="nl-NL" sz="1200" baseline="0" dirty="0"/>
              <a:t> over het zwerfvuil rondom de Plus</a:t>
            </a:r>
          </a:p>
          <a:p>
            <a:pPr marL="171450" indent="-171450">
              <a:buFontTx/>
              <a:buChar char="-"/>
            </a:pPr>
            <a:r>
              <a:rPr lang="nl-NL" altLang="nl-NL" sz="1200" baseline="0" dirty="0"/>
              <a:t>Plantenruil organiseren in het voorjaar op het Betjesplein (kamerplanten zijn weer helemaal ‘in’)</a:t>
            </a:r>
          </a:p>
          <a:p>
            <a:pPr marL="171450" indent="-171450">
              <a:buFontTx/>
              <a:buChar char="-"/>
            </a:pPr>
            <a:r>
              <a:rPr lang="nl-NL" altLang="nl-NL" sz="1200" baseline="0" dirty="0"/>
              <a:t>We willen een ‘paradepaardje’ uitkiezen en daar een plan voor schrijven om bij de gemeente in te dienen. Draagvlak onderzoeken. Dat kan zijn Tiny </a:t>
            </a:r>
            <a:r>
              <a:rPr lang="nl-NL" altLang="nl-NL" sz="1200" baseline="0" dirty="0" err="1"/>
              <a:t>Forest</a:t>
            </a:r>
            <a:r>
              <a:rPr lang="nl-NL" altLang="nl-NL" sz="1200" baseline="0" dirty="0"/>
              <a:t>, Bloembakken op het Betjesplein of bijvoorbeeld een hondenspeeltuin zoals in Swalmen.</a:t>
            </a:r>
          </a:p>
          <a:p>
            <a:pPr marL="171450" indent="-171450">
              <a:buFontTx/>
              <a:buChar char="-"/>
            </a:pPr>
            <a:endParaRPr lang="nl-NL" altLang="nl-NL" dirty="0"/>
          </a:p>
        </p:txBody>
      </p:sp>
      <p:sp>
        <p:nvSpPr>
          <p:cNvPr id="4" name="Tijdelijke aanduiding voor dianummer 3"/>
          <p:cNvSpPr>
            <a:spLocks noGrp="1"/>
          </p:cNvSpPr>
          <p:nvPr>
            <p:ph type="sldNum" sz="quarter" idx="10"/>
          </p:nvPr>
        </p:nvSpPr>
        <p:spPr/>
        <p:txBody>
          <a:bodyPr numCol="1"/>
          <a:lstStyle/>
          <a:p>
            <a:fld id="{A70B183E-467D-4317-8194-C026503D7276}" type="slidenum">
              <a:rPr lang="nl-NL" altLang="nl-NL" smtClean="0"/>
              <a:pPr/>
              <a:t>34</a:t>
            </a:fld>
            <a:endParaRPr lang="nl-NL" altLang="nl-NL"/>
          </a:p>
        </p:txBody>
      </p:sp>
    </p:spTree>
    <p:extLst>
      <p:ext uri="{BB962C8B-B14F-4D97-AF65-F5344CB8AC3E}">
        <p14:creationId xmlns:p14="http://schemas.microsoft.com/office/powerpoint/2010/main" val="433359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35</a:t>
            </a:fld>
            <a:endParaRPr lang="nl-NL"/>
          </a:p>
        </p:txBody>
      </p:sp>
    </p:spTree>
    <p:extLst>
      <p:ext uri="{BB962C8B-B14F-4D97-AF65-F5344CB8AC3E}">
        <p14:creationId xmlns:p14="http://schemas.microsoft.com/office/powerpoint/2010/main" val="287365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36</a:t>
            </a:fld>
            <a:endParaRPr lang="nl-NL"/>
          </a:p>
        </p:txBody>
      </p:sp>
    </p:spTree>
    <p:extLst>
      <p:ext uri="{BB962C8B-B14F-4D97-AF65-F5344CB8AC3E}">
        <p14:creationId xmlns:p14="http://schemas.microsoft.com/office/powerpoint/2010/main" val="310619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19</a:t>
            </a:fld>
            <a:endParaRPr lang="nl-NL"/>
          </a:p>
        </p:txBody>
      </p:sp>
    </p:spTree>
    <p:extLst>
      <p:ext uri="{BB962C8B-B14F-4D97-AF65-F5344CB8AC3E}">
        <p14:creationId xmlns:p14="http://schemas.microsoft.com/office/powerpoint/2010/main" val="277227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37</a:t>
            </a:fld>
            <a:endParaRPr lang="nl-NL"/>
          </a:p>
        </p:txBody>
      </p:sp>
    </p:spTree>
    <p:extLst>
      <p:ext uri="{BB962C8B-B14F-4D97-AF65-F5344CB8AC3E}">
        <p14:creationId xmlns:p14="http://schemas.microsoft.com/office/powerpoint/2010/main" val="2781839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38</a:t>
            </a:fld>
            <a:endParaRPr lang="nl-NL"/>
          </a:p>
        </p:txBody>
      </p:sp>
    </p:spTree>
    <p:extLst>
      <p:ext uri="{BB962C8B-B14F-4D97-AF65-F5344CB8AC3E}">
        <p14:creationId xmlns:p14="http://schemas.microsoft.com/office/powerpoint/2010/main" val="2646106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numCol="1"/>
          <a:lstStyle/>
          <a:p>
            <a:r>
              <a:rPr lang="nl-NL" altLang="nl-NL" sz="1200" dirty="0"/>
              <a:t>Zwerfafval, hondenpoep en groen zijn speerpunten.</a:t>
            </a:r>
          </a:p>
        </p:txBody>
      </p:sp>
      <p:sp>
        <p:nvSpPr>
          <p:cNvPr id="4" name="Tijdelijke aanduiding voor dianummer 3"/>
          <p:cNvSpPr>
            <a:spLocks noGrp="1"/>
          </p:cNvSpPr>
          <p:nvPr>
            <p:ph type="sldNum" sz="quarter" idx="10"/>
          </p:nvPr>
        </p:nvSpPr>
        <p:spPr/>
        <p:txBody>
          <a:bodyPr numCol="1"/>
          <a:lstStyle/>
          <a:p>
            <a:fld id="{A70B183E-467D-4317-8194-C026503D7276}" type="slidenum">
              <a:rPr lang="nl-NL" altLang="nl-NL" smtClean="0"/>
              <a:pPr/>
              <a:t>40</a:t>
            </a:fld>
            <a:endParaRPr lang="nl-NL" altLang="nl-NL"/>
          </a:p>
        </p:txBody>
      </p:sp>
    </p:spTree>
    <p:extLst>
      <p:ext uri="{BB962C8B-B14F-4D97-AF65-F5344CB8AC3E}">
        <p14:creationId xmlns:p14="http://schemas.microsoft.com/office/powerpoint/2010/main" val="329938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41</a:t>
            </a:fld>
            <a:endParaRPr lang="nl-NL"/>
          </a:p>
        </p:txBody>
      </p:sp>
    </p:spTree>
    <p:extLst>
      <p:ext uri="{BB962C8B-B14F-4D97-AF65-F5344CB8AC3E}">
        <p14:creationId xmlns:p14="http://schemas.microsoft.com/office/powerpoint/2010/main" val="789616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42</a:t>
            </a:fld>
            <a:endParaRPr lang="nl-NL"/>
          </a:p>
        </p:txBody>
      </p:sp>
    </p:spTree>
    <p:extLst>
      <p:ext uri="{BB962C8B-B14F-4D97-AF65-F5344CB8AC3E}">
        <p14:creationId xmlns:p14="http://schemas.microsoft.com/office/powerpoint/2010/main" val="153335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t>Hoofddoel: Versterken van de leefbaarheid van Maasniel,</a:t>
            </a:r>
            <a:r>
              <a:rPr lang="nl-NL" sz="1200" baseline="0" dirty="0"/>
              <a:t> waar nodig en gewenst. In Doelgebied: “Groot-Maasniel”.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aseline="0" dirty="0"/>
              <a:t>Schakel: nauw contact met de gemeente, </a:t>
            </a:r>
            <a:r>
              <a:rPr lang="nl-NL" sz="1200" baseline="0" dirty="0" err="1"/>
              <a:t>oa</a:t>
            </a:r>
            <a:r>
              <a:rPr lang="nl-NL" sz="1200" baseline="0" dirty="0"/>
              <a:t> Anneke Brits zit om de maand bij bestuursvergadering. Cynthia </a:t>
            </a:r>
            <a:r>
              <a:rPr lang="nl-NL" sz="1200" baseline="0" dirty="0" err="1"/>
              <a:t>Uijens</a:t>
            </a:r>
            <a:r>
              <a:rPr lang="nl-NL" sz="1200" baseline="0" dirty="0"/>
              <a:t> over subsidieaanvraag.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aseline="0" dirty="0"/>
              <a:t>Verbinden: </a:t>
            </a:r>
            <a:r>
              <a:rPr lang="nl-NL" sz="1200" dirty="0"/>
              <a:t>van bestaande en nieuwe initiatieven &amp; activiteiten in Maasniel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t>Ieder</a:t>
            </a:r>
            <a:r>
              <a:rPr lang="nl-NL" sz="1200" baseline="0" dirty="0"/>
              <a:t> bestuurslid zit een werkgroep voor. Tijdens de bestuursvergadering worden de vorderingen per werkgroep besproken.</a:t>
            </a:r>
            <a:endParaRPr lang="nl-NL"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tx2"/>
              </a:solidFill>
            </a:endParaRPr>
          </a:p>
        </p:txBody>
      </p:sp>
      <p:sp>
        <p:nvSpPr>
          <p:cNvPr id="4" name="Tijdelijke aanduiding voor dianummer 3"/>
          <p:cNvSpPr>
            <a:spLocks noGrp="1"/>
          </p:cNvSpPr>
          <p:nvPr>
            <p:ph type="sldNum" sz="quarter" idx="10"/>
          </p:nvPr>
        </p:nvSpPr>
        <p:spPr/>
        <p:txBody>
          <a:bodyPr/>
          <a:lstStyle/>
          <a:p>
            <a:fld id="{38F70361-33D7-42FB-9696-776C5D050C85}" type="slidenum">
              <a:rPr lang="nl-NL" smtClean="0"/>
              <a:pPr/>
              <a:t>20</a:t>
            </a:fld>
            <a:endParaRPr lang="nl-NL"/>
          </a:p>
        </p:txBody>
      </p:sp>
    </p:spTree>
    <p:extLst>
      <p:ext uri="{BB962C8B-B14F-4D97-AF65-F5344CB8AC3E}">
        <p14:creationId xmlns:p14="http://schemas.microsoft.com/office/powerpoint/2010/main" val="97351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Op dit moment 45 vrijwilligers. </a:t>
            </a:r>
            <a:r>
              <a:rPr lang="nl-NL" sz="1200" dirty="0"/>
              <a:t>Vrijwilligerswerving waar nodig, voldoende aandacht voor de reeds actieve vrijwilligers</a:t>
            </a:r>
          </a:p>
          <a:p>
            <a:pPr marL="171450" indent="-171450">
              <a:buFontTx/>
              <a:buChar char="-"/>
            </a:pPr>
            <a:r>
              <a:rPr lang="nl-NL" baseline="0" dirty="0"/>
              <a:t>Vrijwilligers verdeeld over </a:t>
            </a:r>
            <a:r>
              <a:rPr lang="nl-NL" dirty="0"/>
              <a:t>5 werkgroepen:</a:t>
            </a:r>
            <a:r>
              <a:rPr lang="nl-NL" baseline="0" dirty="0"/>
              <a:t> Veiligheid, Verkeer, Activiteiten, Communicatie en Schoon &amp; Groen. Presenteren zich (en hun vorderingen) hierna</a:t>
            </a:r>
          </a:p>
          <a:p>
            <a:pPr marL="171450" indent="-171450">
              <a:buFontTx/>
              <a:buChar char="-"/>
            </a:pPr>
            <a:r>
              <a:rPr lang="nl-NL" dirty="0"/>
              <a:t>Overname SMO, Stichting</a:t>
            </a:r>
            <a:r>
              <a:rPr lang="nl-NL" baseline="0" dirty="0"/>
              <a:t> Maasniels Overleg. ‘Slapende’ vereniging, kunnen overnemen. </a:t>
            </a:r>
            <a:r>
              <a:rPr lang="nl-NL" dirty="0"/>
              <a:t>Per 31 december zijn wij officieel</a:t>
            </a:r>
            <a:r>
              <a:rPr lang="nl-NL" baseline="0" dirty="0"/>
              <a:t> (KvK) ingeschreven onder de naam WZM en hebben wij eigen, vernieuwde statuten bij de notaris laten passeren.</a:t>
            </a:r>
          </a:p>
          <a:p>
            <a:pPr marL="171450" indent="-171450">
              <a:buFontTx/>
              <a:buChar char="-"/>
            </a:pPr>
            <a:r>
              <a:rPr lang="nl-NL" baseline="0" dirty="0"/>
              <a:t>Statuten waren verouderd, hebben we herzien en gemoderniseerd.</a:t>
            </a:r>
          </a:p>
          <a:p>
            <a:pPr marL="171450" indent="-171450">
              <a:buFontTx/>
              <a:buChar char="-"/>
            </a:pPr>
            <a:r>
              <a:rPr lang="nl-NL" baseline="0" dirty="0"/>
              <a:t>Buurtvereniging Brikkenoven is opgeheven, waren opzoek naar een overnamekandidaat voor de AED. WG Veiligheid neemt dit onderwerp op zich.</a:t>
            </a:r>
            <a:endParaRPr lang="nl-NL" dirty="0"/>
          </a:p>
        </p:txBody>
      </p:sp>
      <p:sp>
        <p:nvSpPr>
          <p:cNvPr id="4" name="Tijdelijke aanduiding voor dianummer 3"/>
          <p:cNvSpPr>
            <a:spLocks noGrp="1"/>
          </p:cNvSpPr>
          <p:nvPr>
            <p:ph type="sldNum" sz="quarter" idx="10"/>
          </p:nvPr>
        </p:nvSpPr>
        <p:spPr/>
        <p:txBody>
          <a:bodyPr/>
          <a:lstStyle/>
          <a:p>
            <a:fld id="{38F70361-33D7-42FB-9696-776C5D050C85}" type="slidenum">
              <a:rPr lang="nl-NL" smtClean="0"/>
              <a:pPr/>
              <a:t>21</a:t>
            </a:fld>
            <a:endParaRPr lang="nl-NL"/>
          </a:p>
        </p:txBody>
      </p:sp>
    </p:spTree>
    <p:extLst>
      <p:ext uri="{BB962C8B-B14F-4D97-AF65-F5344CB8AC3E}">
        <p14:creationId xmlns:p14="http://schemas.microsoft.com/office/powerpoint/2010/main" val="315993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t>Achter</a:t>
            </a:r>
            <a:r>
              <a:rPr lang="nl-NL" sz="1200" baseline="0" dirty="0"/>
              <a:t> de schermen = </a:t>
            </a:r>
            <a:r>
              <a:rPr lang="nl-NL" sz="1200" dirty="0"/>
              <a:t>Verstevigen van de bestuurlijke organisatie van “</a:t>
            </a:r>
            <a:r>
              <a:rPr lang="nl-NL" sz="1200" dirty="0" err="1"/>
              <a:t>WijzijnMaasniel</a:t>
            </a:r>
            <a:r>
              <a:rPr lang="nl-NL" sz="1200" dirty="0"/>
              <a:t>”:</a:t>
            </a:r>
            <a:endParaRPr lang="nl-NL" sz="2800" dirty="0"/>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2800" dirty="0"/>
              <a:t> Juridische rechtspersoon</a:t>
            </a:r>
            <a:r>
              <a:rPr lang="nl-NL" sz="2800" baseline="0" dirty="0"/>
              <a:t> </a:t>
            </a:r>
            <a:r>
              <a:rPr lang="nl-NL" sz="2800" dirty="0"/>
              <a:t>Stichting (</a:t>
            </a:r>
            <a:r>
              <a:rPr lang="nl-NL" sz="2800" dirty="0" err="1"/>
              <a:t>Anbi</a:t>
            </a:r>
            <a:r>
              <a:rPr lang="nl-NL" sz="2800" dirty="0"/>
              <a:t>)</a:t>
            </a:r>
            <a:r>
              <a:rPr lang="nl-NL" sz="2800" baseline="0" dirty="0"/>
              <a:t>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2800" dirty="0"/>
              <a:t> Huishoudelijk Reglement</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2600" dirty="0"/>
              <a:t> Uitwerken beleidsplan</a:t>
            </a:r>
          </a:p>
          <a:p>
            <a:pPr lvl="1">
              <a:buFont typeface="Wingdings" panose="05000000000000000000" pitchFamily="2" charset="2"/>
              <a:buChar char="§"/>
            </a:pPr>
            <a:r>
              <a:rPr lang="nl-NL" sz="2600" dirty="0"/>
              <a:t> Lokaal netwerk met andere verenigingen en initiatieven versterken</a:t>
            </a:r>
          </a:p>
          <a:p>
            <a:pPr lvl="1">
              <a:buFont typeface="Wingdings" panose="05000000000000000000" pitchFamily="2" charset="2"/>
              <a:buChar char="§"/>
            </a:pPr>
            <a:r>
              <a:rPr lang="nl-NL" sz="2600" dirty="0"/>
              <a:t> Contact en samenwerking met Gemeentelijke kernfiguren zoals wethouder (EERSTE</a:t>
            </a:r>
            <a:r>
              <a:rPr lang="nl-NL" sz="2600" baseline="0" dirty="0"/>
              <a:t> AFSPRAAK MET DHR. EVERS STAAT) </a:t>
            </a:r>
            <a:r>
              <a:rPr lang="nl-NL" sz="2600" dirty="0"/>
              <a:t>en wijkregisseur versterken</a:t>
            </a:r>
          </a:p>
          <a:p>
            <a:pPr lvl="1">
              <a:buFont typeface="Wingdings" panose="05000000000000000000" pitchFamily="2" charset="2"/>
              <a:buChar char="§"/>
            </a:pPr>
            <a:r>
              <a:rPr lang="nl-NL" sz="2600" dirty="0"/>
              <a:t> Financieringen dorpsinitiatief voldoende borgen (waaronder subsidies)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t>Ontwikkelen en/of aanjagen van aansprekende dorpsactiviteiten (waaronder thema “60 jarig jubileum Annexatie”)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t>Wijkrondgangen op thema (of algemeen)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a:p>
          <a:p>
            <a:endParaRPr lang="nl-NL" dirty="0"/>
          </a:p>
        </p:txBody>
      </p:sp>
      <p:sp>
        <p:nvSpPr>
          <p:cNvPr id="4" name="Tijdelijke aanduiding voor dianummer 3"/>
          <p:cNvSpPr>
            <a:spLocks noGrp="1"/>
          </p:cNvSpPr>
          <p:nvPr>
            <p:ph type="sldNum" sz="quarter" idx="10"/>
          </p:nvPr>
        </p:nvSpPr>
        <p:spPr/>
        <p:txBody>
          <a:bodyPr/>
          <a:lstStyle/>
          <a:p>
            <a:fld id="{38F70361-33D7-42FB-9696-776C5D050C85}" type="slidenum">
              <a:rPr lang="nl-NL" smtClean="0"/>
              <a:pPr/>
              <a:t>22</a:t>
            </a:fld>
            <a:endParaRPr lang="nl-NL"/>
          </a:p>
        </p:txBody>
      </p:sp>
    </p:spTree>
    <p:extLst>
      <p:ext uri="{BB962C8B-B14F-4D97-AF65-F5344CB8AC3E}">
        <p14:creationId xmlns:p14="http://schemas.microsoft.com/office/powerpoint/2010/main" val="329887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23</a:t>
            </a:fld>
            <a:endParaRPr lang="nl-NL"/>
          </a:p>
        </p:txBody>
      </p:sp>
    </p:spTree>
    <p:extLst>
      <p:ext uri="{BB962C8B-B14F-4D97-AF65-F5344CB8AC3E}">
        <p14:creationId xmlns:p14="http://schemas.microsoft.com/office/powerpoint/2010/main" val="1899124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24</a:t>
            </a:fld>
            <a:endParaRPr lang="nl-NL"/>
          </a:p>
        </p:txBody>
      </p:sp>
    </p:spTree>
    <p:extLst>
      <p:ext uri="{BB962C8B-B14F-4D97-AF65-F5344CB8AC3E}">
        <p14:creationId xmlns:p14="http://schemas.microsoft.com/office/powerpoint/2010/main" val="33106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25</a:t>
            </a:fld>
            <a:endParaRPr lang="nl-NL"/>
          </a:p>
        </p:txBody>
      </p:sp>
    </p:spTree>
    <p:extLst>
      <p:ext uri="{BB962C8B-B14F-4D97-AF65-F5344CB8AC3E}">
        <p14:creationId xmlns:p14="http://schemas.microsoft.com/office/powerpoint/2010/main" val="119012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64187D-49E0-4847-9491-01BF2896309F}" type="slidenum">
              <a:rPr lang="nl-NL" smtClean="0"/>
              <a:pPr/>
              <a:t>26</a:t>
            </a:fld>
            <a:endParaRPr lang="nl-NL"/>
          </a:p>
        </p:txBody>
      </p:sp>
    </p:spTree>
    <p:extLst>
      <p:ext uri="{BB962C8B-B14F-4D97-AF65-F5344CB8AC3E}">
        <p14:creationId xmlns:p14="http://schemas.microsoft.com/office/powerpoint/2010/main" val="3951301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DA6FC-E440-44F2-959B-5755574FE0E6}" type="datetimeFigureOut">
              <a:rPr lang="en-GB" smtClean="0"/>
              <a:pPr/>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95F08-7E48-481D-80EE-7E83894FFFB3}" type="slidenum">
              <a:rPr lang="en-GB" smtClean="0"/>
              <a:pPr/>
              <a:t>‹nr.›</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xmlns="" id="{12BC2345-F6A1-4F68-9434-C7CD31E17D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38385" cy="635279"/>
          </a:xfrm>
          <a:prstGeom prst="rect">
            <a:avLst/>
          </a:prstGeom>
        </p:spPr>
      </p:pic>
    </p:spTree>
    <p:extLst>
      <p:ext uri="{BB962C8B-B14F-4D97-AF65-F5344CB8AC3E}">
        <p14:creationId xmlns:p14="http://schemas.microsoft.com/office/powerpoint/2010/main" val="70920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DA6FC-E440-44F2-959B-5755574FE0E6}" type="datetimeFigureOut">
              <a:rPr lang="en-GB" smtClean="0"/>
              <a:pPr/>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95F08-7E48-481D-80EE-7E83894FFFB3}" type="slidenum">
              <a:rPr lang="en-GB" smtClean="0"/>
              <a:pPr/>
              <a:t>‹nr.›</a:t>
            </a:fld>
            <a:endParaRPr lang="en-GB"/>
          </a:p>
        </p:txBody>
      </p:sp>
    </p:spTree>
    <p:extLst>
      <p:ext uri="{BB962C8B-B14F-4D97-AF65-F5344CB8AC3E}">
        <p14:creationId xmlns:p14="http://schemas.microsoft.com/office/powerpoint/2010/main" val="149431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DA6FC-E440-44F2-959B-5755574FE0E6}" type="datetimeFigureOut">
              <a:rPr lang="en-GB" smtClean="0"/>
              <a:pPr/>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95F08-7E48-481D-80EE-7E83894FFFB3}" type="slidenum">
              <a:rPr lang="en-GB" smtClean="0"/>
              <a:pPr/>
              <a:t>‹nr.›</a:t>
            </a:fld>
            <a:endParaRPr lang="en-GB"/>
          </a:p>
        </p:txBody>
      </p:sp>
    </p:spTree>
    <p:extLst>
      <p:ext uri="{BB962C8B-B14F-4D97-AF65-F5344CB8AC3E}">
        <p14:creationId xmlns:p14="http://schemas.microsoft.com/office/powerpoint/2010/main" val="140821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DA6FC-E440-44F2-959B-5755574FE0E6}" type="datetimeFigureOut">
              <a:rPr lang="en-GB" smtClean="0"/>
              <a:pPr/>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95F08-7E48-481D-80EE-7E83894FFFB3}" type="slidenum">
              <a:rPr lang="en-GB" smtClean="0"/>
              <a:pPr/>
              <a:t>‹nr.›</a:t>
            </a:fld>
            <a:endParaRPr lang="en-GB"/>
          </a:p>
        </p:txBody>
      </p:sp>
    </p:spTree>
    <p:extLst>
      <p:ext uri="{BB962C8B-B14F-4D97-AF65-F5344CB8AC3E}">
        <p14:creationId xmlns:p14="http://schemas.microsoft.com/office/powerpoint/2010/main" val="287901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CDA6FC-E440-44F2-959B-5755574FE0E6}" type="datetimeFigureOut">
              <a:rPr lang="en-GB" smtClean="0"/>
              <a:pPr/>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95F08-7E48-481D-80EE-7E83894FFFB3}" type="slidenum">
              <a:rPr lang="en-GB" smtClean="0"/>
              <a:pPr/>
              <a:t>‹nr.›</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xmlns="" id="{AE89A09B-E405-4225-83F2-2DC60B7723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38385" cy="635279"/>
          </a:xfrm>
          <a:prstGeom prst="rect">
            <a:avLst/>
          </a:prstGeom>
        </p:spPr>
      </p:pic>
    </p:spTree>
    <p:extLst>
      <p:ext uri="{BB962C8B-B14F-4D97-AF65-F5344CB8AC3E}">
        <p14:creationId xmlns:p14="http://schemas.microsoft.com/office/powerpoint/2010/main" val="1706634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DA6FC-E440-44F2-959B-5755574FE0E6}" type="datetimeFigureOut">
              <a:rPr lang="en-GB" smtClean="0"/>
              <a:pPr/>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95F08-7E48-481D-80EE-7E83894FFFB3}" type="slidenum">
              <a:rPr lang="en-GB" smtClean="0"/>
              <a:pPr/>
              <a:t>‹nr.›</a:t>
            </a:fld>
            <a:endParaRPr lang="en-GB"/>
          </a:p>
        </p:txBody>
      </p:sp>
    </p:spTree>
    <p:extLst>
      <p:ext uri="{BB962C8B-B14F-4D97-AF65-F5344CB8AC3E}">
        <p14:creationId xmlns:p14="http://schemas.microsoft.com/office/powerpoint/2010/main" val="161880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DA6FC-E440-44F2-959B-5755574FE0E6}" type="datetimeFigureOut">
              <a:rPr lang="en-GB" smtClean="0"/>
              <a:pPr/>
              <a:t>19/03/2019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795F08-7E48-481D-80EE-7E83894FFFB3}" type="slidenum">
              <a:rPr lang="en-GB" smtClean="0"/>
              <a:pPr/>
              <a:t>‹nr.›</a:t>
            </a:fld>
            <a:endParaRPr lang="en-GB"/>
          </a:p>
        </p:txBody>
      </p:sp>
    </p:spTree>
    <p:extLst>
      <p:ext uri="{BB962C8B-B14F-4D97-AF65-F5344CB8AC3E}">
        <p14:creationId xmlns:p14="http://schemas.microsoft.com/office/powerpoint/2010/main" val="427156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DA6FC-E440-44F2-959B-5755574FE0E6}" type="datetimeFigureOut">
              <a:rPr lang="en-GB" smtClean="0"/>
              <a:pPr/>
              <a:t>19/03/2019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795F08-7E48-481D-80EE-7E83894FFFB3}" type="slidenum">
              <a:rPr lang="en-GB" smtClean="0"/>
              <a:pPr/>
              <a:t>‹nr.›</a:t>
            </a:fld>
            <a:endParaRPr lang="en-GB"/>
          </a:p>
        </p:txBody>
      </p:sp>
    </p:spTree>
    <p:extLst>
      <p:ext uri="{BB962C8B-B14F-4D97-AF65-F5344CB8AC3E}">
        <p14:creationId xmlns:p14="http://schemas.microsoft.com/office/powerpoint/2010/main" val="375133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CDA6FC-E440-44F2-959B-5755574FE0E6}" type="datetimeFigureOut">
              <a:rPr lang="en-GB" smtClean="0"/>
              <a:pPr/>
              <a:t>19/03/2019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3795F08-7E48-481D-80EE-7E83894FFFB3}" type="slidenum">
              <a:rPr lang="en-GB" smtClean="0"/>
              <a:pPr/>
              <a:t>‹nr.›</a:t>
            </a:fld>
            <a:endParaRPr lang="en-GB"/>
          </a:p>
        </p:txBody>
      </p:sp>
      <p:pic>
        <p:nvPicPr>
          <p:cNvPr id="10" name="Afbeelding 9">
            <a:extLst>
              <a:ext uri="{FF2B5EF4-FFF2-40B4-BE49-F238E27FC236}">
                <a16:creationId xmlns:a16="http://schemas.microsoft.com/office/drawing/2014/main" xmlns="" id="{B960D088-8134-4BAE-BE91-97547E0FE6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38385" cy="635279"/>
          </a:xfrm>
          <a:prstGeom prst="rect">
            <a:avLst/>
          </a:prstGeom>
        </p:spPr>
      </p:pic>
    </p:spTree>
    <p:extLst>
      <p:ext uri="{BB962C8B-B14F-4D97-AF65-F5344CB8AC3E}">
        <p14:creationId xmlns:p14="http://schemas.microsoft.com/office/powerpoint/2010/main" val="212373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9CDA6FC-E440-44F2-959B-5755574FE0E6}" type="datetimeFigureOut">
              <a:rPr lang="en-GB" smtClean="0"/>
              <a:pPr/>
              <a:t>19/03/2019</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795F08-7E48-481D-80EE-7E83894FFFB3}" type="slidenum">
              <a:rPr lang="en-GB" smtClean="0"/>
              <a:pPr/>
              <a:t>‹nr.›</a:t>
            </a:fld>
            <a:endParaRPr lang="en-GB"/>
          </a:p>
        </p:txBody>
      </p:sp>
    </p:spTree>
    <p:extLst>
      <p:ext uri="{BB962C8B-B14F-4D97-AF65-F5344CB8AC3E}">
        <p14:creationId xmlns:p14="http://schemas.microsoft.com/office/powerpoint/2010/main" val="305452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CDA6FC-E440-44F2-959B-5755574FE0E6}" type="datetimeFigureOut">
              <a:rPr lang="en-GB" smtClean="0"/>
              <a:pPr/>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95F08-7E48-481D-80EE-7E83894FFFB3}" type="slidenum">
              <a:rPr lang="en-GB" smtClean="0"/>
              <a:pPr/>
              <a:t>‹nr.›</a:t>
            </a:fld>
            <a:endParaRPr lang="en-GB"/>
          </a:p>
        </p:txBody>
      </p:sp>
    </p:spTree>
    <p:extLst>
      <p:ext uri="{BB962C8B-B14F-4D97-AF65-F5344CB8AC3E}">
        <p14:creationId xmlns:p14="http://schemas.microsoft.com/office/powerpoint/2010/main" val="326089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9CDA6FC-E440-44F2-959B-5755574FE0E6}" type="datetimeFigureOut">
              <a:rPr lang="en-GB" smtClean="0"/>
              <a:pPr/>
              <a:t>19/03/2019</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795F08-7E48-481D-80EE-7E83894FFFB3}" type="slidenum">
              <a:rPr lang="en-GB" smtClean="0"/>
              <a:pPr/>
              <a:t>‹nr.›</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xmlns="" id="{58E9C1FE-5BAC-4AD0-83B8-0D2CBD371A9F}"/>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2238385" cy="635279"/>
          </a:xfrm>
          <a:prstGeom prst="rect">
            <a:avLst/>
          </a:prstGeom>
        </p:spPr>
      </p:pic>
    </p:spTree>
    <p:extLst>
      <p:ext uri="{BB962C8B-B14F-4D97-AF65-F5344CB8AC3E}">
        <p14:creationId xmlns:p14="http://schemas.microsoft.com/office/powerpoint/2010/main" val="448789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2742438"/>
            <a:ext cx="9144000" cy="2198731"/>
          </a:xfrm>
          <a:prstGeom prst="rect">
            <a:avLst/>
          </a:prstGeom>
        </p:spPr>
      </p:pic>
      <p:sp>
        <p:nvSpPr>
          <p:cNvPr id="2" name="Tekstvak 1">
            <a:extLst>
              <a:ext uri="{FF2B5EF4-FFF2-40B4-BE49-F238E27FC236}">
                <a16:creationId xmlns:a16="http://schemas.microsoft.com/office/drawing/2014/main" xmlns="" id="{A15D0B5E-6C26-4D71-A5FB-92BBFC910E08}"/>
              </a:ext>
            </a:extLst>
          </p:cNvPr>
          <p:cNvSpPr txBox="1"/>
          <p:nvPr/>
        </p:nvSpPr>
        <p:spPr>
          <a:xfrm>
            <a:off x="1230702" y="5313872"/>
            <a:ext cx="5474898"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Presentatie Stichting Ruimte - maandag 25 februari 2019</a:t>
            </a:r>
          </a:p>
          <a:p>
            <a:r>
              <a:rPr lang="nl-NL" dirty="0">
                <a:cs typeface="Calibri"/>
              </a:rPr>
              <a:t>Patricia </a:t>
            </a:r>
            <a:r>
              <a:rPr lang="nl-NL" dirty="0" err="1">
                <a:cs typeface="Calibri"/>
              </a:rPr>
              <a:t>Vaessen</a:t>
            </a:r>
            <a:r>
              <a:rPr lang="nl-NL" dirty="0">
                <a:cs typeface="Calibri"/>
              </a:rPr>
              <a:t> – Penningmeester </a:t>
            </a:r>
            <a:r>
              <a:rPr lang="nl-NL" dirty="0" err="1">
                <a:cs typeface="Calibri"/>
              </a:rPr>
              <a:t>WijZijnMaasniel</a:t>
            </a:r>
          </a:p>
        </p:txBody>
      </p:sp>
    </p:spTree>
    <p:extLst>
      <p:ext uri="{BB962C8B-B14F-4D97-AF65-F5344CB8AC3E}">
        <p14:creationId xmlns:p14="http://schemas.microsoft.com/office/powerpoint/2010/main" val="339735596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A04CE5-F4B4-4A9D-B240-826ED9C3526D}"/>
              </a:ext>
            </a:extLst>
          </p:cNvPr>
          <p:cNvSpPr>
            <a:spLocks noGrp="1"/>
          </p:cNvSpPr>
          <p:nvPr>
            <p:ph type="title"/>
          </p:nvPr>
        </p:nvSpPr>
        <p:spPr/>
        <p:txBody>
          <a:bodyPr/>
          <a:lstStyle/>
          <a:p>
            <a:r>
              <a:rPr lang="nl-NL" dirty="0">
                <a:cs typeface="Calibri Light"/>
              </a:rPr>
              <a:t>Wat missen we?</a:t>
            </a:r>
            <a:endParaRPr lang="nl-NL" dirty="0"/>
          </a:p>
        </p:txBody>
      </p:sp>
      <p:pic>
        <p:nvPicPr>
          <p:cNvPr id="4" name="Afbeelding 4">
            <a:extLst>
              <a:ext uri="{FF2B5EF4-FFF2-40B4-BE49-F238E27FC236}">
                <a16:creationId xmlns:a16="http://schemas.microsoft.com/office/drawing/2014/main" xmlns="" id="{67ABDD40-4592-40B0-9C1D-49C3600391A2}"/>
              </a:ext>
            </a:extLst>
          </p:cNvPr>
          <p:cNvPicPr>
            <a:picLocks noGrp="1" noChangeAspect="1"/>
          </p:cNvPicPr>
          <p:nvPr>
            <p:ph idx="1"/>
          </p:nvPr>
        </p:nvPicPr>
        <p:blipFill>
          <a:blip r:embed="rId2"/>
          <a:stretch>
            <a:fillRect/>
          </a:stretch>
        </p:blipFill>
        <p:spPr>
          <a:xfrm>
            <a:off x="3291840" y="1845734"/>
            <a:ext cx="5669280" cy="4023360"/>
          </a:xfrm>
          <a:prstGeom prst="rect">
            <a:avLst/>
          </a:prstGeom>
        </p:spPr>
      </p:pic>
    </p:spTree>
    <p:extLst>
      <p:ext uri="{BB962C8B-B14F-4D97-AF65-F5344CB8AC3E}">
        <p14:creationId xmlns:p14="http://schemas.microsoft.com/office/powerpoint/2010/main" val="414771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C9839B7-3D96-4D41-8A65-2577FC33FF2E}"/>
              </a:ext>
            </a:extLst>
          </p:cNvPr>
          <p:cNvSpPr>
            <a:spLocks noGrp="1"/>
          </p:cNvSpPr>
          <p:nvPr>
            <p:ph type="title"/>
          </p:nvPr>
        </p:nvSpPr>
        <p:spPr/>
        <p:txBody>
          <a:bodyPr/>
          <a:lstStyle/>
          <a:p>
            <a:r>
              <a:rPr lang="nl-NL" dirty="0">
                <a:cs typeface="Calibri Light"/>
              </a:rPr>
              <a:t>Winkels</a:t>
            </a:r>
            <a:endParaRPr lang="nl-NL" dirty="0"/>
          </a:p>
        </p:txBody>
      </p:sp>
      <p:sp>
        <p:nvSpPr>
          <p:cNvPr id="3" name="Tijdelijke aanduiding voor inhoud 2">
            <a:extLst>
              <a:ext uri="{FF2B5EF4-FFF2-40B4-BE49-F238E27FC236}">
                <a16:creationId xmlns:a16="http://schemas.microsoft.com/office/drawing/2014/main" xmlns="" id="{F3B2C9BA-65CD-4266-A839-349E99D0680D}"/>
              </a:ext>
            </a:extLst>
          </p:cNvPr>
          <p:cNvSpPr>
            <a:spLocks noGrp="1"/>
          </p:cNvSpPr>
          <p:nvPr>
            <p:ph idx="1"/>
          </p:nvPr>
        </p:nvSpPr>
        <p:spPr/>
        <p:txBody>
          <a:bodyPr vert="horz" lIns="0" tIns="45720" rIns="0" bIns="45720" rtlCol="0" anchor="t">
            <a:normAutofit/>
          </a:bodyPr>
          <a:lstStyle/>
          <a:p>
            <a:endParaRPr lang="nl-NL" dirty="0">
              <a:cs typeface="Calibri"/>
            </a:endParaRPr>
          </a:p>
          <a:p>
            <a:r>
              <a:rPr lang="nl-NL" dirty="0">
                <a:cs typeface="Calibri"/>
              </a:rPr>
              <a:t>- Alle voorzieningen dichtbij</a:t>
            </a:r>
            <a:endParaRPr lang="nl-NL" dirty="0"/>
          </a:p>
          <a:p>
            <a:endParaRPr lang="nl-NL" dirty="0">
              <a:cs typeface="Calibri"/>
            </a:endParaRPr>
          </a:p>
          <a:p>
            <a:r>
              <a:rPr lang="nl-NL" dirty="0">
                <a:cs typeface="Calibri"/>
              </a:rPr>
              <a:t>Verbeterpunten:</a:t>
            </a:r>
          </a:p>
          <a:p>
            <a:r>
              <a:rPr lang="nl-NL" dirty="0">
                <a:cs typeface="Calibri"/>
              </a:rPr>
              <a:t>- Horeca + terras</a:t>
            </a:r>
            <a:endParaRPr lang="nl-NL" dirty="0"/>
          </a:p>
          <a:p>
            <a:r>
              <a:rPr lang="nl-NL" dirty="0">
                <a:cs typeface="Calibri"/>
              </a:rPr>
              <a:t>- Leegstand</a:t>
            </a:r>
            <a:endParaRPr lang="nl-NL" dirty="0"/>
          </a:p>
          <a:p>
            <a:r>
              <a:rPr lang="nl-NL" dirty="0">
                <a:cs typeface="Calibri"/>
              </a:rPr>
              <a:t>- Kopen in eigen dorp</a:t>
            </a:r>
          </a:p>
        </p:txBody>
      </p:sp>
      <p:pic>
        <p:nvPicPr>
          <p:cNvPr id="4" name="Afbeelding 4" descr="Afbeelding met tekst, foto, boom&#10;&#10;Beschrijving is gegenereerd met zeer hoge betrouwbaarheid">
            <a:extLst>
              <a:ext uri="{FF2B5EF4-FFF2-40B4-BE49-F238E27FC236}">
                <a16:creationId xmlns:a16="http://schemas.microsoft.com/office/drawing/2014/main" xmlns="" id="{0B152117-8220-4B92-9DD8-52CDD666FF54}"/>
              </a:ext>
            </a:extLst>
          </p:cNvPr>
          <p:cNvPicPr>
            <a:picLocks noChangeAspect="1"/>
          </p:cNvPicPr>
          <p:nvPr/>
        </p:nvPicPr>
        <p:blipFill>
          <a:blip r:embed="rId2"/>
          <a:stretch>
            <a:fillRect/>
          </a:stretch>
        </p:blipFill>
        <p:spPr>
          <a:xfrm>
            <a:off x="4968815" y="1954136"/>
            <a:ext cx="6395049" cy="4200557"/>
          </a:xfrm>
          <a:prstGeom prst="rect">
            <a:avLst/>
          </a:prstGeom>
        </p:spPr>
      </p:pic>
    </p:spTree>
    <p:extLst>
      <p:ext uri="{BB962C8B-B14F-4D97-AF65-F5344CB8AC3E}">
        <p14:creationId xmlns:p14="http://schemas.microsoft.com/office/powerpoint/2010/main" val="306582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823A8F1-0997-4B30-B7FB-838488511865}"/>
              </a:ext>
            </a:extLst>
          </p:cNvPr>
          <p:cNvSpPr>
            <a:spLocks noGrp="1"/>
          </p:cNvSpPr>
          <p:nvPr>
            <p:ph type="title"/>
          </p:nvPr>
        </p:nvSpPr>
        <p:spPr/>
        <p:txBody>
          <a:bodyPr/>
          <a:lstStyle/>
          <a:p>
            <a:r>
              <a:rPr lang="nl-NL" dirty="0">
                <a:cs typeface="Calibri Light"/>
              </a:rPr>
              <a:t>Leefbaar – Schoon</a:t>
            </a:r>
          </a:p>
        </p:txBody>
      </p:sp>
      <p:sp>
        <p:nvSpPr>
          <p:cNvPr id="3" name="Tijdelijke aanduiding voor inhoud 2">
            <a:extLst>
              <a:ext uri="{FF2B5EF4-FFF2-40B4-BE49-F238E27FC236}">
                <a16:creationId xmlns:a16="http://schemas.microsoft.com/office/drawing/2014/main" xmlns="" id="{1EDBC009-99B1-4DE0-A448-42E9CB370610}"/>
              </a:ext>
            </a:extLst>
          </p:cNvPr>
          <p:cNvSpPr>
            <a:spLocks noGrp="1"/>
          </p:cNvSpPr>
          <p:nvPr>
            <p:ph idx="1"/>
          </p:nvPr>
        </p:nvSpPr>
        <p:spPr/>
        <p:txBody>
          <a:bodyPr vert="horz" lIns="0" tIns="45720" rIns="0" bIns="45720" rtlCol="0" anchor="t">
            <a:normAutofit/>
          </a:bodyPr>
          <a:lstStyle/>
          <a:p>
            <a:endParaRPr lang="nl-NL" dirty="0">
              <a:cs typeface="Calibri"/>
            </a:endParaRPr>
          </a:p>
          <a:p>
            <a:r>
              <a:rPr lang="nl-NL" dirty="0">
                <a:cs typeface="Calibri"/>
              </a:rPr>
              <a:t>Hondenpoep</a:t>
            </a:r>
          </a:p>
          <a:p>
            <a:r>
              <a:rPr lang="nl-NL" dirty="0">
                <a:cs typeface="Calibri"/>
              </a:rPr>
              <a:t>- Zwerfvuil</a:t>
            </a:r>
            <a:endParaRPr lang="nl-NL" dirty="0"/>
          </a:p>
          <a:p>
            <a:r>
              <a:rPr lang="nl-NL" dirty="0">
                <a:cs typeface="Calibri"/>
              </a:rPr>
              <a:t>- Verloedering kern</a:t>
            </a:r>
            <a:endParaRPr lang="nl-NL" dirty="0"/>
          </a:p>
        </p:txBody>
      </p:sp>
      <p:pic>
        <p:nvPicPr>
          <p:cNvPr id="4" name="Afbeelding 4" descr="Afbeelding met grond, kleding, buiten, zitten&#10;&#10;Beschrijving is gegenereerd met zeer hoge betrouwbaarheid">
            <a:extLst>
              <a:ext uri="{FF2B5EF4-FFF2-40B4-BE49-F238E27FC236}">
                <a16:creationId xmlns:a16="http://schemas.microsoft.com/office/drawing/2014/main" xmlns="" id="{374FF791-DB72-4044-8E32-5E1DF850AECC}"/>
              </a:ext>
            </a:extLst>
          </p:cNvPr>
          <p:cNvPicPr>
            <a:picLocks noChangeAspect="1"/>
          </p:cNvPicPr>
          <p:nvPr/>
        </p:nvPicPr>
        <p:blipFill>
          <a:blip r:embed="rId2"/>
          <a:stretch>
            <a:fillRect/>
          </a:stretch>
        </p:blipFill>
        <p:spPr>
          <a:xfrm>
            <a:off x="3674853" y="2039338"/>
            <a:ext cx="3749615" cy="2506153"/>
          </a:xfrm>
          <a:prstGeom prst="rect">
            <a:avLst/>
          </a:prstGeom>
        </p:spPr>
      </p:pic>
      <p:pic>
        <p:nvPicPr>
          <p:cNvPr id="8" name="Afbeelding 8" descr="Afbeelding met gebouw, buiten, lucht, klok&#10;&#10;Beschrijving is gegenereerd met zeer hoge betrouwbaarheid">
            <a:extLst>
              <a:ext uri="{FF2B5EF4-FFF2-40B4-BE49-F238E27FC236}">
                <a16:creationId xmlns:a16="http://schemas.microsoft.com/office/drawing/2014/main" xmlns="" id="{02DD67AB-0D06-45DB-BBC0-A8E5E6CB5318}"/>
              </a:ext>
            </a:extLst>
          </p:cNvPr>
          <p:cNvPicPr>
            <a:picLocks noChangeAspect="1"/>
          </p:cNvPicPr>
          <p:nvPr/>
        </p:nvPicPr>
        <p:blipFill>
          <a:blip r:embed="rId3"/>
          <a:stretch>
            <a:fillRect/>
          </a:stretch>
        </p:blipFill>
        <p:spPr>
          <a:xfrm>
            <a:off x="7542362" y="3655645"/>
            <a:ext cx="3936520" cy="2494070"/>
          </a:xfrm>
          <a:prstGeom prst="rect">
            <a:avLst/>
          </a:prstGeom>
        </p:spPr>
      </p:pic>
    </p:spTree>
    <p:extLst>
      <p:ext uri="{BB962C8B-B14F-4D97-AF65-F5344CB8AC3E}">
        <p14:creationId xmlns:p14="http://schemas.microsoft.com/office/powerpoint/2010/main" val="409526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99956F-77F9-4D4A-92AB-75F2F70633F6}"/>
              </a:ext>
            </a:extLst>
          </p:cNvPr>
          <p:cNvSpPr>
            <a:spLocks noGrp="1"/>
          </p:cNvSpPr>
          <p:nvPr>
            <p:ph type="title"/>
          </p:nvPr>
        </p:nvSpPr>
        <p:spPr/>
        <p:txBody>
          <a:bodyPr/>
          <a:lstStyle/>
          <a:p>
            <a:r>
              <a:rPr lang="nl-NL" dirty="0">
                <a:cs typeface="Calibri Light"/>
              </a:rPr>
              <a:t>Leefbaar - Groen</a:t>
            </a:r>
            <a:endParaRPr lang="nl-NL" dirty="0"/>
          </a:p>
        </p:txBody>
      </p:sp>
      <p:sp>
        <p:nvSpPr>
          <p:cNvPr id="3" name="Tijdelijke aanduiding voor inhoud 2">
            <a:extLst>
              <a:ext uri="{FF2B5EF4-FFF2-40B4-BE49-F238E27FC236}">
                <a16:creationId xmlns:a16="http://schemas.microsoft.com/office/drawing/2014/main" xmlns="" id="{7596F186-F11B-4583-B8B3-176D56F2416B}"/>
              </a:ext>
            </a:extLst>
          </p:cNvPr>
          <p:cNvSpPr>
            <a:spLocks noGrp="1"/>
          </p:cNvSpPr>
          <p:nvPr>
            <p:ph idx="1"/>
          </p:nvPr>
        </p:nvSpPr>
        <p:spPr/>
        <p:txBody>
          <a:bodyPr vert="horz" lIns="0" tIns="45720" rIns="0" bIns="45720" rtlCol="0" anchor="t">
            <a:normAutofit/>
          </a:bodyPr>
          <a:lstStyle/>
          <a:p>
            <a:endParaRPr lang="nl-NL" dirty="0">
              <a:cs typeface="Calibri"/>
            </a:endParaRPr>
          </a:p>
          <a:p>
            <a:r>
              <a:rPr lang="nl-NL" dirty="0">
                <a:cs typeface="Calibri"/>
              </a:rPr>
              <a:t>- Onderhoud Raadhuisstraat</a:t>
            </a:r>
          </a:p>
          <a:p>
            <a:r>
              <a:rPr lang="nl-NL" dirty="0">
                <a:cs typeface="Calibri"/>
              </a:rPr>
              <a:t>- Onderhoud groenvoorziening</a:t>
            </a:r>
            <a:endParaRPr lang="nl-NL">
              <a:cs typeface="Calibri"/>
            </a:endParaRPr>
          </a:p>
          <a:p>
            <a:r>
              <a:rPr lang="nl-NL" dirty="0">
                <a:cs typeface="Calibri"/>
              </a:rPr>
              <a:t>- Onderhoud pleinen (Plein 1999, Betjesplein)</a:t>
            </a:r>
            <a:endParaRPr lang="nl-NL">
              <a:cs typeface="Calibri"/>
            </a:endParaRPr>
          </a:p>
        </p:txBody>
      </p:sp>
      <p:pic>
        <p:nvPicPr>
          <p:cNvPr id="4" name="Afbeelding 4" descr="Afbeelding met lucht, gebouw, buiten, grond&#10;&#10;Beschrijving is gegenereerd met zeer hoge betrouwbaarheid">
            <a:extLst>
              <a:ext uri="{FF2B5EF4-FFF2-40B4-BE49-F238E27FC236}">
                <a16:creationId xmlns:a16="http://schemas.microsoft.com/office/drawing/2014/main" xmlns="" id="{4A1F4DB5-0BD8-4E19-A531-7706FA0975F6}"/>
              </a:ext>
            </a:extLst>
          </p:cNvPr>
          <p:cNvPicPr>
            <a:picLocks noChangeAspect="1"/>
          </p:cNvPicPr>
          <p:nvPr/>
        </p:nvPicPr>
        <p:blipFill>
          <a:blip r:embed="rId2"/>
          <a:stretch>
            <a:fillRect/>
          </a:stretch>
        </p:blipFill>
        <p:spPr>
          <a:xfrm>
            <a:off x="8304362" y="1895544"/>
            <a:ext cx="3562709" cy="2592457"/>
          </a:xfrm>
          <a:prstGeom prst="rect">
            <a:avLst/>
          </a:prstGeom>
        </p:spPr>
      </p:pic>
      <p:pic>
        <p:nvPicPr>
          <p:cNvPr id="6" name="Afbeelding 6" descr="Afbeelding met lucht, buiten, gebouw, grond&#10;&#10;Beschrijving is gegenereerd met zeer hoge betrouwbaarheid">
            <a:extLst>
              <a:ext uri="{FF2B5EF4-FFF2-40B4-BE49-F238E27FC236}">
                <a16:creationId xmlns:a16="http://schemas.microsoft.com/office/drawing/2014/main" xmlns="" id="{13CEF78B-C454-4A25-9771-D48A8FFFE468}"/>
              </a:ext>
            </a:extLst>
          </p:cNvPr>
          <p:cNvPicPr>
            <a:picLocks noChangeAspect="1"/>
          </p:cNvPicPr>
          <p:nvPr/>
        </p:nvPicPr>
        <p:blipFill>
          <a:blip r:embed="rId3"/>
          <a:stretch>
            <a:fillRect/>
          </a:stretch>
        </p:blipFill>
        <p:spPr>
          <a:xfrm>
            <a:off x="4738776" y="3579925"/>
            <a:ext cx="3447690" cy="2587999"/>
          </a:xfrm>
          <a:prstGeom prst="rect">
            <a:avLst/>
          </a:prstGeom>
        </p:spPr>
      </p:pic>
    </p:spTree>
    <p:extLst>
      <p:ext uri="{BB962C8B-B14F-4D97-AF65-F5344CB8AC3E}">
        <p14:creationId xmlns:p14="http://schemas.microsoft.com/office/powerpoint/2010/main" val="262881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C7FD3D-4016-4498-A1E9-B5C984F5A034}"/>
              </a:ext>
            </a:extLst>
          </p:cNvPr>
          <p:cNvSpPr>
            <a:spLocks noGrp="1"/>
          </p:cNvSpPr>
          <p:nvPr>
            <p:ph type="title"/>
          </p:nvPr>
        </p:nvSpPr>
        <p:spPr/>
        <p:txBody>
          <a:bodyPr/>
          <a:lstStyle/>
          <a:p>
            <a:r>
              <a:rPr lang="nl-NL" dirty="0">
                <a:cs typeface="Calibri Light"/>
              </a:rPr>
              <a:t>Leefbaar  - Verkeer</a:t>
            </a:r>
            <a:endParaRPr lang="nl-NL" dirty="0"/>
          </a:p>
        </p:txBody>
      </p:sp>
      <p:sp>
        <p:nvSpPr>
          <p:cNvPr id="3" name="Tijdelijke aanduiding voor inhoud 2">
            <a:extLst>
              <a:ext uri="{FF2B5EF4-FFF2-40B4-BE49-F238E27FC236}">
                <a16:creationId xmlns:a16="http://schemas.microsoft.com/office/drawing/2014/main" xmlns="" id="{6121219D-6F87-4BF8-946C-48EE90B10768}"/>
              </a:ext>
            </a:extLst>
          </p:cNvPr>
          <p:cNvSpPr>
            <a:spLocks noGrp="1"/>
          </p:cNvSpPr>
          <p:nvPr>
            <p:ph idx="1"/>
          </p:nvPr>
        </p:nvSpPr>
        <p:spPr/>
        <p:txBody>
          <a:bodyPr vert="horz" lIns="0" tIns="45720" rIns="0" bIns="45720" rtlCol="0" anchor="t">
            <a:normAutofit/>
          </a:bodyPr>
          <a:lstStyle/>
          <a:p>
            <a:endParaRPr lang="nl-NL" dirty="0">
              <a:cs typeface="Calibri"/>
            </a:endParaRPr>
          </a:p>
          <a:p>
            <a:r>
              <a:rPr lang="nl-NL" dirty="0">
                <a:cs typeface="Calibri"/>
              </a:rPr>
              <a:t>- Te hard rijden + vrachtverkeer in kern (Julianalaan, </a:t>
            </a:r>
            <a:r>
              <a:rPr lang="nl-NL" dirty="0" err="1">
                <a:cs typeface="Calibri"/>
              </a:rPr>
              <a:t>Elmpterweg</a:t>
            </a:r>
            <a:r>
              <a:rPr lang="nl-NL" dirty="0">
                <a:cs typeface="Calibri"/>
              </a:rPr>
              <a:t>, Wilhelminalaan, Eiermarkt)</a:t>
            </a:r>
            <a:endParaRPr lang="nl-NL">
              <a:cs typeface="Calibri"/>
            </a:endParaRPr>
          </a:p>
          <a:p>
            <a:r>
              <a:rPr lang="nl-NL" dirty="0">
                <a:cs typeface="Calibri"/>
              </a:rPr>
              <a:t>- Situatie Primera</a:t>
            </a:r>
            <a:endParaRPr lang="nl-NL" dirty="0"/>
          </a:p>
          <a:p>
            <a:r>
              <a:rPr lang="nl-NL" dirty="0">
                <a:cs typeface="Calibri"/>
              </a:rPr>
              <a:t>- Kruispunten (fietsers, Wilhelminalaan)</a:t>
            </a:r>
            <a:endParaRPr lang="nl-NL" dirty="0"/>
          </a:p>
          <a:p>
            <a:r>
              <a:rPr lang="nl-NL" dirty="0">
                <a:cs typeface="Calibri"/>
              </a:rPr>
              <a:t>- Parkeersituatie bij winkelcentrum (parkeerschijf?)</a:t>
            </a:r>
            <a:endParaRPr lang="nl-NL" dirty="0"/>
          </a:p>
          <a:p>
            <a:r>
              <a:rPr lang="nl-NL" dirty="0">
                <a:cs typeface="Calibri"/>
              </a:rPr>
              <a:t>- Te weinig openbaar vervoer</a:t>
            </a:r>
            <a:endParaRPr lang="nl-NL" dirty="0"/>
          </a:p>
          <a:p>
            <a:r>
              <a:rPr lang="nl-NL" dirty="0">
                <a:cs typeface="Calibri"/>
              </a:rPr>
              <a:t>- Foutief parkeren (op stoep)</a:t>
            </a:r>
            <a:endParaRPr lang="nl-NL" dirty="0"/>
          </a:p>
          <a:p>
            <a:r>
              <a:rPr lang="nl-NL" dirty="0">
                <a:cs typeface="Calibri"/>
              </a:rPr>
              <a:t>- Handhaven, beboeten, wetten </a:t>
            </a:r>
            <a:endParaRPr lang="nl-NL" dirty="0"/>
          </a:p>
        </p:txBody>
      </p:sp>
    </p:spTree>
    <p:extLst>
      <p:ext uri="{BB962C8B-B14F-4D97-AF65-F5344CB8AC3E}">
        <p14:creationId xmlns:p14="http://schemas.microsoft.com/office/powerpoint/2010/main" val="149437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977BF6-FFDB-4915-A78F-1FDFE4AB4802}"/>
              </a:ext>
            </a:extLst>
          </p:cNvPr>
          <p:cNvSpPr>
            <a:spLocks noGrp="1"/>
          </p:cNvSpPr>
          <p:nvPr>
            <p:ph type="title"/>
          </p:nvPr>
        </p:nvSpPr>
        <p:spPr/>
        <p:txBody>
          <a:bodyPr/>
          <a:lstStyle/>
          <a:p>
            <a:r>
              <a:rPr lang="nl-NL" dirty="0">
                <a:cs typeface="Calibri Light"/>
              </a:rPr>
              <a:t>Veiligheid</a:t>
            </a:r>
            <a:endParaRPr lang="nl-NL" dirty="0"/>
          </a:p>
        </p:txBody>
      </p:sp>
      <p:sp>
        <p:nvSpPr>
          <p:cNvPr id="3" name="Tijdelijke aanduiding voor inhoud 2">
            <a:extLst>
              <a:ext uri="{FF2B5EF4-FFF2-40B4-BE49-F238E27FC236}">
                <a16:creationId xmlns:a16="http://schemas.microsoft.com/office/drawing/2014/main" xmlns="" id="{C2DDA8AD-5374-4FE9-BA02-308F05FD64D4}"/>
              </a:ext>
            </a:extLst>
          </p:cNvPr>
          <p:cNvSpPr>
            <a:spLocks noGrp="1"/>
          </p:cNvSpPr>
          <p:nvPr>
            <p:ph idx="1"/>
          </p:nvPr>
        </p:nvSpPr>
        <p:spPr/>
        <p:txBody>
          <a:bodyPr vert="horz" lIns="0" tIns="45720" rIns="0" bIns="45720" rtlCol="0" anchor="t">
            <a:normAutofit/>
          </a:bodyPr>
          <a:lstStyle/>
          <a:p>
            <a:endParaRPr lang="nl-NL" dirty="0">
              <a:cs typeface="Calibri"/>
            </a:endParaRPr>
          </a:p>
          <a:p>
            <a:r>
              <a:rPr lang="nl-NL" dirty="0">
                <a:cs typeface="Calibri"/>
              </a:rPr>
              <a:t>- Trottoirs (rollator, stoepen scheef, stoep </a:t>
            </a:r>
            <a:r>
              <a:rPr lang="nl-NL" dirty="0" err="1">
                <a:cs typeface="Calibri"/>
              </a:rPr>
              <a:t>Elmpterweg</a:t>
            </a:r>
            <a:r>
              <a:rPr lang="nl-NL" dirty="0">
                <a:cs typeface="Calibri"/>
              </a:rPr>
              <a:t>)</a:t>
            </a:r>
            <a:endParaRPr lang="nl-NL"/>
          </a:p>
          <a:p>
            <a:r>
              <a:rPr lang="nl-NL" dirty="0">
                <a:cs typeface="Calibri"/>
              </a:rPr>
              <a:t>- Inbraken, autobranden, drugsoverlast, gevoel van onveiligheid</a:t>
            </a:r>
          </a:p>
          <a:p>
            <a:r>
              <a:rPr lang="nl-NL" dirty="0">
                <a:cs typeface="Calibri"/>
              </a:rPr>
              <a:t>- Te weinig politie + boa's zichtbaar op straat</a:t>
            </a:r>
            <a:endParaRPr lang="nl-NL" dirty="0"/>
          </a:p>
        </p:txBody>
      </p:sp>
    </p:spTree>
    <p:extLst>
      <p:ext uri="{BB962C8B-B14F-4D97-AF65-F5344CB8AC3E}">
        <p14:creationId xmlns:p14="http://schemas.microsoft.com/office/powerpoint/2010/main" val="398313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74655D-A5B2-4D16-8D09-7445A5B3D53C}"/>
              </a:ext>
            </a:extLst>
          </p:cNvPr>
          <p:cNvSpPr>
            <a:spLocks noGrp="1"/>
          </p:cNvSpPr>
          <p:nvPr>
            <p:ph type="title"/>
          </p:nvPr>
        </p:nvSpPr>
        <p:spPr/>
        <p:txBody>
          <a:bodyPr/>
          <a:lstStyle/>
          <a:p>
            <a:r>
              <a:rPr lang="nl-NL" dirty="0">
                <a:cs typeface="Calibri Light"/>
              </a:rPr>
              <a:t>Communicatie</a:t>
            </a:r>
            <a:endParaRPr lang="nl-NL" dirty="0"/>
          </a:p>
        </p:txBody>
      </p:sp>
      <p:sp>
        <p:nvSpPr>
          <p:cNvPr id="3" name="Tijdelijke aanduiding voor inhoud 2">
            <a:extLst>
              <a:ext uri="{FF2B5EF4-FFF2-40B4-BE49-F238E27FC236}">
                <a16:creationId xmlns:a16="http://schemas.microsoft.com/office/drawing/2014/main" xmlns="" id="{6AC2D736-C57B-490C-989C-BA95EE44A530}"/>
              </a:ext>
            </a:extLst>
          </p:cNvPr>
          <p:cNvSpPr>
            <a:spLocks noGrp="1"/>
          </p:cNvSpPr>
          <p:nvPr>
            <p:ph idx="1"/>
          </p:nvPr>
        </p:nvSpPr>
        <p:spPr/>
        <p:txBody>
          <a:bodyPr vert="horz" lIns="0" tIns="45720" rIns="0" bIns="45720" rtlCol="0" anchor="t">
            <a:normAutofit/>
          </a:bodyPr>
          <a:lstStyle/>
          <a:p>
            <a:endParaRPr lang="nl-NL" dirty="0">
              <a:cs typeface="Calibri"/>
            </a:endParaRPr>
          </a:p>
          <a:p>
            <a:r>
              <a:rPr lang="nl-NL" dirty="0">
                <a:cs typeface="Calibri"/>
              </a:rPr>
              <a:t>- </a:t>
            </a:r>
            <a:r>
              <a:rPr lang="nl-NL" dirty="0" err="1">
                <a:cs typeface="Calibri"/>
              </a:rPr>
              <a:t>Neelder</a:t>
            </a:r>
            <a:r>
              <a:rPr lang="nl-NL" dirty="0">
                <a:cs typeface="Calibri"/>
              </a:rPr>
              <a:t> </a:t>
            </a:r>
            <a:r>
              <a:rPr lang="nl-NL" dirty="0" err="1">
                <a:cs typeface="Calibri"/>
              </a:rPr>
              <a:t>Nuuts</a:t>
            </a:r>
            <a:r>
              <a:rPr lang="nl-NL" dirty="0">
                <a:cs typeface="Calibri"/>
              </a:rPr>
              <a:t> populair</a:t>
            </a:r>
            <a:endParaRPr lang="nl-NL"/>
          </a:p>
          <a:p>
            <a:r>
              <a:rPr lang="nl-NL" dirty="0">
                <a:cs typeface="Calibri"/>
              </a:rPr>
              <a:t>- Thema-avonden</a:t>
            </a:r>
          </a:p>
          <a:p>
            <a:r>
              <a:rPr lang="nl-NL" dirty="0">
                <a:cs typeface="Calibri"/>
              </a:rPr>
              <a:t>- </a:t>
            </a:r>
            <a:r>
              <a:rPr lang="nl-NL" dirty="0" err="1">
                <a:cs typeface="Calibri"/>
              </a:rPr>
              <a:t>Één</a:t>
            </a:r>
            <a:r>
              <a:rPr lang="nl-NL" dirty="0">
                <a:cs typeface="Calibri"/>
              </a:rPr>
              <a:t> </a:t>
            </a:r>
            <a:r>
              <a:rPr lang="nl-NL" dirty="0" err="1">
                <a:cs typeface="Calibri"/>
              </a:rPr>
              <a:t>communicatie-kanaal</a:t>
            </a:r>
            <a:r>
              <a:rPr lang="nl-NL" dirty="0">
                <a:cs typeface="Calibri"/>
              </a:rPr>
              <a:t> gebruiken, ook digitaal</a:t>
            </a:r>
            <a:endParaRPr lang="nl-NL" dirty="0"/>
          </a:p>
        </p:txBody>
      </p:sp>
      <p:pic>
        <p:nvPicPr>
          <p:cNvPr id="6" name="Afbeelding 6">
            <a:extLst>
              <a:ext uri="{FF2B5EF4-FFF2-40B4-BE49-F238E27FC236}">
                <a16:creationId xmlns:a16="http://schemas.microsoft.com/office/drawing/2014/main" xmlns="" id="{DCB99725-0BA4-4FCB-AD30-97618B3FF094}"/>
              </a:ext>
            </a:extLst>
          </p:cNvPr>
          <p:cNvPicPr>
            <a:picLocks noChangeAspect="1"/>
          </p:cNvPicPr>
          <p:nvPr/>
        </p:nvPicPr>
        <p:blipFill>
          <a:blip r:embed="rId2"/>
          <a:stretch>
            <a:fillRect/>
          </a:stretch>
        </p:blipFill>
        <p:spPr>
          <a:xfrm>
            <a:off x="6852249" y="1823049"/>
            <a:ext cx="3720860" cy="1860430"/>
          </a:xfrm>
          <a:prstGeom prst="rect">
            <a:avLst/>
          </a:prstGeom>
        </p:spPr>
      </p:pic>
      <p:pic>
        <p:nvPicPr>
          <p:cNvPr id="8" name="Afbeelding 8" descr="Afbeelding met illustratie&#10;&#10;Beschrijving is gegenereerd met hoge betrouwbaarheid">
            <a:extLst>
              <a:ext uri="{FF2B5EF4-FFF2-40B4-BE49-F238E27FC236}">
                <a16:creationId xmlns:a16="http://schemas.microsoft.com/office/drawing/2014/main" xmlns="" id="{1974B0AC-C020-493C-BFD5-8E7C91E9D256}"/>
              </a:ext>
            </a:extLst>
          </p:cNvPr>
          <p:cNvPicPr>
            <a:picLocks noChangeAspect="1"/>
          </p:cNvPicPr>
          <p:nvPr/>
        </p:nvPicPr>
        <p:blipFill>
          <a:blip r:embed="rId3"/>
          <a:stretch>
            <a:fillRect/>
          </a:stretch>
        </p:blipFill>
        <p:spPr>
          <a:xfrm>
            <a:off x="8649419" y="4127739"/>
            <a:ext cx="2024333" cy="2024333"/>
          </a:xfrm>
          <a:prstGeom prst="rect">
            <a:avLst/>
          </a:prstGeom>
        </p:spPr>
      </p:pic>
      <p:pic>
        <p:nvPicPr>
          <p:cNvPr id="10" name="Afbeelding 10">
            <a:extLst>
              <a:ext uri="{FF2B5EF4-FFF2-40B4-BE49-F238E27FC236}">
                <a16:creationId xmlns:a16="http://schemas.microsoft.com/office/drawing/2014/main" xmlns="" id="{FE9762D6-F66E-48FD-AF85-001BE434B308}"/>
              </a:ext>
            </a:extLst>
          </p:cNvPr>
          <p:cNvPicPr>
            <a:picLocks noChangeAspect="1"/>
          </p:cNvPicPr>
          <p:nvPr/>
        </p:nvPicPr>
        <p:blipFill>
          <a:blip r:embed="rId4"/>
          <a:stretch>
            <a:fillRect/>
          </a:stretch>
        </p:blipFill>
        <p:spPr>
          <a:xfrm>
            <a:off x="6334664" y="4127739"/>
            <a:ext cx="1995578" cy="2024333"/>
          </a:xfrm>
          <a:prstGeom prst="rect">
            <a:avLst/>
          </a:prstGeom>
        </p:spPr>
      </p:pic>
      <p:sp>
        <p:nvSpPr>
          <p:cNvPr id="12" name="Tekstvak 11">
            <a:extLst>
              <a:ext uri="{FF2B5EF4-FFF2-40B4-BE49-F238E27FC236}">
                <a16:creationId xmlns:a16="http://schemas.microsoft.com/office/drawing/2014/main" xmlns="" id="{815B85F7-D46E-49A2-A600-2BA40C22C228}"/>
              </a:ext>
            </a:extLst>
          </p:cNvPr>
          <p:cNvSpPr txBox="1"/>
          <p:nvPr/>
        </p:nvSpPr>
        <p:spPr>
          <a:xfrm>
            <a:off x="8994476" y="3674853"/>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Next Door</a:t>
            </a:r>
          </a:p>
        </p:txBody>
      </p:sp>
    </p:spTree>
    <p:extLst>
      <p:ext uri="{BB962C8B-B14F-4D97-AF65-F5344CB8AC3E}">
        <p14:creationId xmlns:p14="http://schemas.microsoft.com/office/powerpoint/2010/main" val="69624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9E4A46-AD0A-464E-BBF6-10103EC289C3}"/>
              </a:ext>
            </a:extLst>
          </p:cNvPr>
          <p:cNvSpPr>
            <a:spLocks noGrp="1"/>
          </p:cNvSpPr>
          <p:nvPr>
            <p:ph type="title"/>
          </p:nvPr>
        </p:nvSpPr>
        <p:spPr/>
        <p:txBody>
          <a:bodyPr/>
          <a:lstStyle/>
          <a:p>
            <a:r>
              <a:rPr lang="nl-NL" dirty="0" err="1">
                <a:cs typeface="Calibri Light"/>
              </a:rPr>
              <a:t>Neel</a:t>
            </a:r>
            <a:r>
              <a:rPr lang="nl-NL" dirty="0">
                <a:cs typeface="Calibri Light"/>
              </a:rPr>
              <a:t> laten bruisen – </a:t>
            </a:r>
            <a:r>
              <a:rPr lang="nl-NL" dirty="0" err="1">
                <a:cs typeface="Calibri Light"/>
              </a:rPr>
              <a:t>Neel</a:t>
            </a:r>
            <a:r>
              <a:rPr lang="nl-NL" dirty="0">
                <a:cs typeface="Calibri Light"/>
              </a:rPr>
              <a:t> </a:t>
            </a:r>
            <a:r>
              <a:rPr lang="nl-NL" dirty="0" err="1">
                <a:cs typeface="Calibri Light"/>
              </a:rPr>
              <a:t>Laef</a:t>
            </a:r>
          </a:p>
        </p:txBody>
      </p:sp>
      <p:sp>
        <p:nvSpPr>
          <p:cNvPr id="3" name="Tijdelijke aanduiding voor inhoud 2">
            <a:extLst>
              <a:ext uri="{FF2B5EF4-FFF2-40B4-BE49-F238E27FC236}">
                <a16:creationId xmlns:a16="http://schemas.microsoft.com/office/drawing/2014/main" xmlns="" id="{E269F066-FE0C-4CE0-A005-C41420BDC2B1}"/>
              </a:ext>
            </a:extLst>
          </p:cNvPr>
          <p:cNvSpPr>
            <a:spLocks noGrp="1"/>
          </p:cNvSpPr>
          <p:nvPr>
            <p:ph idx="1"/>
          </p:nvPr>
        </p:nvSpPr>
        <p:spPr/>
        <p:txBody>
          <a:bodyPr vert="horz" lIns="0" tIns="45720" rIns="0" bIns="45720" rtlCol="0" anchor="t">
            <a:normAutofit/>
          </a:bodyPr>
          <a:lstStyle/>
          <a:p>
            <a:endParaRPr lang="nl-NL" dirty="0">
              <a:cs typeface="Calibri"/>
            </a:endParaRPr>
          </a:p>
          <a:p>
            <a:r>
              <a:rPr lang="nl-NL" dirty="0">
                <a:cs typeface="Calibri"/>
              </a:rPr>
              <a:t>- Hoe gaan we dit SAMEN bereiken?</a:t>
            </a:r>
          </a:p>
          <a:p>
            <a:r>
              <a:rPr lang="nl-NL" dirty="0">
                <a:cs typeface="Calibri"/>
              </a:rPr>
              <a:t>- Quote (vrouw, 68 jaar):</a:t>
            </a:r>
            <a:endParaRPr lang="nl-NL" dirty="0"/>
          </a:p>
          <a:p>
            <a:pPr algn="ctr"/>
            <a:r>
              <a:rPr lang="nl-NL" dirty="0">
                <a:cs typeface="Calibri"/>
              </a:rPr>
              <a:t>"Als we allemaal 1 stapje méér doen</a:t>
            </a:r>
          </a:p>
          <a:p>
            <a:pPr algn="ctr"/>
            <a:r>
              <a:rPr lang="nl-NL" dirty="0">
                <a:cs typeface="Calibri"/>
              </a:rPr>
              <a:t>voor de omgeving en leefbaarheid dan</a:t>
            </a:r>
          </a:p>
          <a:p>
            <a:pPr algn="ctr"/>
            <a:r>
              <a:rPr lang="nl-NL" dirty="0">
                <a:cs typeface="Calibri"/>
              </a:rPr>
              <a:t>zijn we al een heel stuk verder!"</a:t>
            </a:r>
          </a:p>
        </p:txBody>
      </p:sp>
    </p:spTree>
    <p:extLst>
      <p:ext uri="{BB962C8B-B14F-4D97-AF65-F5344CB8AC3E}">
        <p14:creationId xmlns:p14="http://schemas.microsoft.com/office/powerpoint/2010/main" val="3129883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4783C2-B611-48BE-A6D0-7EC399BB96F3}"/>
              </a:ext>
            </a:extLst>
          </p:cNvPr>
          <p:cNvSpPr>
            <a:spLocks noGrp="1"/>
          </p:cNvSpPr>
          <p:nvPr>
            <p:ph type="title"/>
          </p:nvPr>
        </p:nvSpPr>
        <p:spPr/>
        <p:txBody>
          <a:bodyPr/>
          <a:lstStyle/>
          <a:p>
            <a:r>
              <a:rPr lang="nl-NL" dirty="0">
                <a:cs typeface="Calibri Light"/>
              </a:rPr>
              <a:t>Voorgestelde werkgroepen</a:t>
            </a:r>
          </a:p>
        </p:txBody>
      </p:sp>
      <p:sp>
        <p:nvSpPr>
          <p:cNvPr id="3" name="Tijdelijke aanduiding voor inhoud 2">
            <a:extLst>
              <a:ext uri="{FF2B5EF4-FFF2-40B4-BE49-F238E27FC236}">
                <a16:creationId xmlns:a16="http://schemas.microsoft.com/office/drawing/2014/main" xmlns="" id="{D3BA844B-6CCB-460D-B08A-6010D50F0E4B}"/>
              </a:ext>
            </a:extLst>
          </p:cNvPr>
          <p:cNvSpPr>
            <a:spLocks noGrp="1"/>
          </p:cNvSpPr>
          <p:nvPr>
            <p:ph idx="1"/>
          </p:nvPr>
        </p:nvSpPr>
        <p:spPr/>
        <p:txBody>
          <a:bodyPr vert="horz" lIns="0" tIns="45720" rIns="0" bIns="45720" rtlCol="0" anchor="t">
            <a:normAutofit/>
          </a:bodyPr>
          <a:lstStyle/>
          <a:p>
            <a:endParaRPr lang="nl-NL" dirty="0">
              <a:cs typeface="Calibri"/>
            </a:endParaRPr>
          </a:p>
          <a:p>
            <a:r>
              <a:rPr lang="nl-NL" dirty="0">
                <a:cs typeface="Calibri"/>
              </a:rPr>
              <a:t>- Activiteiten</a:t>
            </a:r>
          </a:p>
          <a:p>
            <a:r>
              <a:rPr lang="nl-NL" dirty="0">
                <a:cs typeface="Calibri"/>
              </a:rPr>
              <a:t>- Schoon</a:t>
            </a:r>
            <a:endParaRPr lang="nl-NL" dirty="0"/>
          </a:p>
          <a:p>
            <a:r>
              <a:rPr lang="nl-NL" dirty="0">
                <a:cs typeface="Calibri"/>
              </a:rPr>
              <a:t>- Groen</a:t>
            </a:r>
            <a:endParaRPr lang="nl-NL" dirty="0"/>
          </a:p>
          <a:p>
            <a:r>
              <a:rPr lang="nl-NL" dirty="0">
                <a:cs typeface="Calibri"/>
              </a:rPr>
              <a:t>- Verkeer</a:t>
            </a:r>
            <a:endParaRPr lang="nl-NL" dirty="0"/>
          </a:p>
          <a:p>
            <a:r>
              <a:rPr lang="nl-NL" dirty="0">
                <a:cs typeface="Calibri"/>
              </a:rPr>
              <a:t>- Veiligheid</a:t>
            </a:r>
            <a:endParaRPr lang="nl-NL" dirty="0"/>
          </a:p>
          <a:p>
            <a:r>
              <a:rPr lang="nl-NL" dirty="0">
                <a:cs typeface="Calibri"/>
              </a:rPr>
              <a:t>- Communicatie</a:t>
            </a:r>
            <a:endParaRPr lang="nl-NL" dirty="0"/>
          </a:p>
        </p:txBody>
      </p:sp>
      <p:sp>
        <p:nvSpPr>
          <p:cNvPr id="4" name="Tekstvak 3">
            <a:extLst>
              <a:ext uri="{FF2B5EF4-FFF2-40B4-BE49-F238E27FC236}">
                <a16:creationId xmlns:a16="http://schemas.microsoft.com/office/drawing/2014/main" xmlns="" id="{F60DCD31-48D0-4519-A8D1-58CFDFD24CCB}"/>
              </a:ext>
            </a:extLst>
          </p:cNvPr>
          <p:cNvSpPr txBox="1"/>
          <p:nvPr/>
        </p:nvSpPr>
        <p:spPr>
          <a:xfrm>
            <a:off x="3991155" y="5112589"/>
            <a:ext cx="4281576"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t>Vrijwilligersavond juni 2018</a:t>
            </a:r>
            <a:endParaRPr lang="nl-NL" sz="2800" b="1">
              <a:cs typeface="Calibri"/>
            </a:endParaRPr>
          </a:p>
        </p:txBody>
      </p:sp>
    </p:spTree>
    <p:extLst>
      <p:ext uri="{BB962C8B-B14F-4D97-AF65-F5344CB8AC3E}">
        <p14:creationId xmlns:p14="http://schemas.microsoft.com/office/powerpoint/2010/main" val="314496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l-NL" dirty="0"/>
              <a:t/>
            </a:r>
            <a:br>
              <a:rPr lang="nl-NL" dirty="0"/>
            </a:br>
            <a:r>
              <a:rPr lang="nl-NL" dirty="0"/>
              <a:t>Bestuur </a:t>
            </a:r>
            <a:br>
              <a:rPr lang="nl-NL" dirty="0"/>
            </a:br>
            <a:endParaRPr lang="en-GB" dirty="0"/>
          </a:p>
        </p:txBody>
      </p:sp>
      <p:sp>
        <p:nvSpPr>
          <p:cNvPr id="3" name="Subtitle 2"/>
          <p:cNvSpPr>
            <a:spLocks noGrp="1"/>
          </p:cNvSpPr>
          <p:nvPr>
            <p:ph type="subTitle" idx="1"/>
          </p:nvPr>
        </p:nvSpPr>
        <p:spPr/>
        <p:txBody>
          <a:bodyPr>
            <a:normAutofit/>
          </a:bodyPr>
          <a:lstStyle/>
          <a:p>
            <a:r>
              <a:rPr lang="nl-NL" sz="2200" b="1" cap="none" dirty="0"/>
              <a:t>v.l.n.r. </a:t>
            </a:r>
            <a:r>
              <a:rPr lang="nl-NL" sz="2200" b="1" dirty="0" err="1"/>
              <a:t>roel</a:t>
            </a:r>
            <a:r>
              <a:rPr lang="nl-NL" sz="2200" b="1" dirty="0"/>
              <a:t> </a:t>
            </a:r>
            <a:r>
              <a:rPr lang="nl-NL" sz="2200" b="1" dirty="0" err="1"/>
              <a:t>nijsen</a:t>
            </a:r>
            <a:r>
              <a:rPr lang="nl-NL" sz="2200" b="1" dirty="0"/>
              <a:t> - Patricia Vaessen - Paul </a:t>
            </a:r>
            <a:r>
              <a:rPr lang="nl-NL" sz="2200" b="1" dirty="0" err="1"/>
              <a:t>wijenberg</a:t>
            </a:r>
            <a:r>
              <a:rPr lang="nl-NL" sz="2200" b="1" dirty="0"/>
              <a:t> - </a:t>
            </a:r>
            <a:br>
              <a:rPr lang="nl-NL" sz="2200" b="1" dirty="0"/>
            </a:br>
            <a:r>
              <a:rPr lang="nl-NL" sz="2200" b="1" dirty="0"/>
              <a:t>	hans </a:t>
            </a:r>
            <a:r>
              <a:rPr lang="nl-NL" sz="2200" b="1" dirty="0" err="1"/>
              <a:t>lucas</a:t>
            </a:r>
            <a:r>
              <a:rPr lang="nl-NL" sz="2200" b="1" dirty="0"/>
              <a:t> - wil cox</a:t>
            </a:r>
            <a:endParaRPr lang="en-GB" sz="2200" b="1" dirty="0"/>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6480" y="311678"/>
            <a:ext cx="4946583" cy="3709938"/>
          </a:xfrm>
          <a:prstGeom prst="rect">
            <a:avLst/>
          </a:prstGeom>
        </p:spPr>
      </p:pic>
      <p:sp>
        <p:nvSpPr>
          <p:cNvPr id="5" name="Tekstvak 4">
            <a:extLst>
              <a:ext uri="{FF2B5EF4-FFF2-40B4-BE49-F238E27FC236}">
                <a16:creationId xmlns:a16="http://schemas.microsoft.com/office/drawing/2014/main" xmlns="" id="{8C2E81B0-AF46-45A2-8A14-89450AA82C1D}"/>
              </a:ext>
            </a:extLst>
          </p:cNvPr>
          <p:cNvSpPr txBox="1"/>
          <p:nvPr/>
        </p:nvSpPr>
        <p:spPr>
          <a:xfrm>
            <a:off x="11558954" y="6541422"/>
            <a:ext cx="633046" cy="276999"/>
          </a:xfrm>
          <a:prstGeom prst="rect">
            <a:avLst/>
          </a:prstGeom>
          <a:noFill/>
        </p:spPr>
        <p:txBody>
          <a:bodyPr wrap="square" rtlCol="0">
            <a:spAutoFit/>
          </a:bodyPr>
          <a:lstStyle/>
          <a:p>
            <a:r>
              <a:rPr lang="nl-NL" sz="1200" dirty="0">
                <a:solidFill>
                  <a:schemeClr val="bg1">
                    <a:lumMod val="65000"/>
                  </a:schemeClr>
                </a:solidFill>
              </a:rPr>
              <a:t>2.1</a:t>
            </a:r>
          </a:p>
        </p:txBody>
      </p:sp>
    </p:spTree>
    <p:extLst>
      <p:ext uri="{BB962C8B-B14F-4D97-AF65-F5344CB8AC3E}">
        <p14:creationId xmlns:p14="http://schemas.microsoft.com/office/powerpoint/2010/main" val="100856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xmlns="" id="{44F4D149-1730-4CDD-82BF-C55115B2A403}"/>
              </a:ext>
            </a:extLst>
          </p:cNvPr>
          <p:cNvSpPr/>
          <p:nvPr/>
        </p:nvSpPr>
        <p:spPr>
          <a:xfrm>
            <a:off x="879894" y="1145875"/>
            <a:ext cx="1056160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4" descr="Afbeelding met persoon, buiten, gebouw, grond&#10;&#10;Beschrijving is gegenereerd met zeer hoge betrouwbaarheid">
            <a:extLst>
              <a:ext uri="{FF2B5EF4-FFF2-40B4-BE49-F238E27FC236}">
                <a16:creationId xmlns:a16="http://schemas.microsoft.com/office/drawing/2014/main" xmlns="" id="{070FA4CE-E6F8-4EE6-801D-E25145667EAB}"/>
              </a:ext>
            </a:extLst>
          </p:cNvPr>
          <p:cNvPicPr>
            <a:picLocks noGrp="1" noChangeAspect="1"/>
          </p:cNvPicPr>
          <p:nvPr>
            <p:ph idx="1"/>
          </p:nvPr>
        </p:nvPicPr>
        <p:blipFill>
          <a:blip r:embed="rId2"/>
          <a:stretch>
            <a:fillRect/>
          </a:stretch>
        </p:blipFill>
        <p:spPr>
          <a:xfrm>
            <a:off x="2716571" y="724300"/>
            <a:ext cx="7064232" cy="5317322"/>
          </a:xfrm>
          <a:prstGeom prst="rect">
            <a:avLst/>
          </a:prstGeom>
        </p:spPr>
      </p:pic>
    </p:spTree>
    <p:extLst>
      <p:ext uri="{BB962C8B-B14F-4D97-AF65-F5344CB8AC3E}">
        <p14:creationId xmlns:p14="http://schemas.microsoft.com/office/powerpoint/2010/main" val="243726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26279" cy="1450757"/>
          </a:xfrm>
        </p:spPr>
        <p:txBody>
          <a:bodyPr/>
          <a:lstStyle/>
          <a:p>
            <a:r>
              <a:rPr lang="nl-NL" dirty="0"/>
              <a:t>Doel van het bestuur</a:t>
            </a:r>
            <a:endParaRPr lang="en-GB" dirty="0"/>
          </a:p>
        </p:txBody>
      </p:sp>
      <p:sp>
        <p:nvSpPr>
          <p:cNvPr id="7" name="Rectangle 6"/>
          <p:cNvSpPr/>
          <p:nvPr/>
        </p:nvSpPr>
        <p:spPr>
          <a:xfrm>
            <a:off x="6059804" y="4907582"/>
            <a:ext cx="2397096" cy="157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649118" y="3084723"/>
            <a:ext cx="1035585" cy="31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rmAutofit/>
          </a:bodyPr>
          <a:lstStyle/>
          <a:p>
            <a:pPr marL="0" indent="0">
              <a:buNone/>
            </a:pPr>
            <a:endParaRPr lang="nl-NL" sz="1000" b="1" dirty="0"/>
          </a:p>
          <a:p>
            <a:pPr marL="0" indent="0">
              <a:buNone/>
            </a:pPr>
            <a:r>
              <a:rPr lang="nl-NL" sz="2800" b="1" u="sng" dirty="0">
                <a:solidFill>
                  <a:schemeClr val="accent1"/>
                </a:solidFill>
              </a:rPr>
              <a:t>Versterken</a:t>
            </a:r>
            <a:r>
              <a:rPr lang="nl-NL" sz="2800" dirty="0">
                <a:solidFill>
                  <a:schemeClr val="accent1"/>
                </a:solidFill>
              </a:rPr>
              <a:t> van de leefbaarheid in Maasniel</a:t>
            </a:r>
          </a:p>
          <a:p>
            <a:pPr marL="0" indent="0">
              <a:buNone/>
            </a:pPr>
            <a:endParaRPr lang="nl-NL" sz="1100" dirty="0"/>
          </a:p>
          <a:p>
            <a:pPr>
              <a:buFont typeface="Wingdings" panose="05000000000000000000" pitchFamily="2" charset="2"/>
              <a:buChar char="q"/>
            </a:pPr>
            <a:r>
              <a:rPr lang="nl-NL" sz="2800" dirty="0"/>
              <a:t> </a:t>
            </a:r>
            <a:r>
              <a:rPr lang="nl-NL" sz="2800" b="1" dirty="0"/>
              <a:t>Schakelen</a:t>
            </a:r>
            <a:r>
              <a:rPr lang="nl-NL" sz="2800" dirty="0"/>
              <a:t>: tussen Gemeente en Burger</a:t>
            </a:r>
          </a:p>
          <a:p>
            <a:pPr>
              <a:buFont typeface="Wingdings" panose="05000000000000000000" pitchFamily="2" charset="2"/>
              <a:buChar char="q"/>
            </a:pPr>
            <a:r>
              <a:rPr lang="nl-NL" sz="2800" dirty="0"/>
              <a:t> </a:t>
            </a:r>
            <a:r>
              <a:rPr lang="nl-NL" sz="2800" b="1" dirty="0"/>
              <a:t>Verbinden</a:t>
            </a:r>
            <a:r>
              <a:rPr lang="nl-NL" sz="2800" dirty="0"/>
              <a:t>:  van bestaande en nieuwe initiatieven &amp; activiteiten</a:t>
            </a:r>
          </a:p>
          <a:p>
            <a:pPr>
              <a:buFont typeface="Wingdings" panose="05000000000000000000" pitchFamily="2" charset="2"/>
              <a:buChar char="q"/>
            </a:pPr>
            <a:r>
              <a:rPr lang="nl-NL" sz="2800" b="1" dirty="0"/>
              <a:t> Faciliteren</a:t>
            </a:r>
            <a:r>
              <a:rPr lang="nl-NL" sz="2800" dirty="0"/>
              <a:t>:</a:t>
            </a:r>
            <a:r>
              <a:rPr lang="nl-NL" sz="2800" b="1" dirty="0"/>
              <a:t> </a:t>
            </a:r>
            <a:r>
              <a:rPr lang="nl-NL" sz="2800" dirty="0"/>
              <a:t>van de diverse werkgroepen</a:t>
            </a:r>
          </a:p>
        </p:txBody>
      </p:sp>
      <p:sp>
        <p:nvSpPr>
          <p:cNvPr id="6" name="Tekstvak 5">
            <a:extLst>
              <a:ext uri="{FF2B5EF4-FFF2-40B4-BE49-F238E27FC236}">
                <a16:creationId xmlns:a16="http://schemas.microsoft.com/office/drawing/2014/main" xmlns="" id="{2B7333A1-C3C1-43D7-9508-E370DB99C1C3}"/>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2.2</a:t>
            </a:r>
          </a:p>
        </p:txBody>
      </p:sp>
    </p:spTree>
    <p:extLst>
      <p:ext uri="{BB962C8B-B14F-4D97-AF65-F5344CB8AC3E}">
        <p14:creationId xmlns:p14="http://schemas.microsoft.com/office/powerpoint/2010/main" val="205850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a:lstStyle/>
          <a:p>
            <a:r>
              <a:rPr lang="nl-NL" dirty="0"/>
              <a:t>Wat hebben we al gedaan en bereikt?</a:t>
            </a:r>
          </a:p>
        </p:txBody>
      </p:sp>
      <p:sp>
        <p:nvSpPr>
          <p:cNvPr id="3" name="Tijdelijke aanduiding voor inhoud 2">
            <a:extLst>
              <a:ext uri="{FF2B5EF4-FFF2-40B4-BE49-F238E27FC236}">
                <a16:creationId xmlns:a16="http://schemas.microsoft.com/office/drawing/2014/main" xmlns="" id="{F6744AB6-E9FB-4190-B4FE-F0D0F2C761CA}"/>
              </a:ext>
            </a:extLst>
          </p:cNvPr>
          <p:cNvSpPr>
            <a:spLocks noGrp="1"/>
          </p:cNvSpPr>
          <p:nvPr>
            <p:ph idx="1"/>
          </p:nvPr>
        </p:nvSpPr>
        <p:spPr/>
        <p:txBody>
          <a:bodyPr>
            <a:normAutofit/>
          </a:bodyPr>
          <a:lstStyle/>
          <a:p>
            <a:pPr>
              <a:buFont typeface="Wingdings" panose="05000000000000000000" pitchFamily="2" charset="2"/>
              <a:buChar char="q"/>
            </a:pPr>
            <a:endParaRPr lang="nl-NL" sz="2800" dirty="0"/>
          </a:p>
          <a:p>
            <a:pPr>
              <a:buFont typeface="Wingdings" panose="05000000000000000000" pitchFamily="2" charset="2"/>
              <a:buChar char="q"/>
            </a:pPr>
            <a:r>
              <a:rPr lang="nl-NL" sz="2800" dirty="0"/>
              <a:t>  Aantal vrijwilligers = 45</a:t>
            </a:r>
          </a:p>
          <a:p>
            <a:pPr>
              <a:buFont typeface="Wingdings" panose="05000000000000000000" pitchFamily="2" charset="2"/>
              <a:buChar char="q"/>
            </a:pPr>
            <a:r>
              <a:rPr lang="nl-NL" sz="2800" dirty="0"/>
              <a:t>  5 werkgroepen aan de slag!</a:t>
            </a:r>
          </a:p>
          <a:p>
            <a:pPr>
              <a:buFont typeface="Wingdings" panose="05000000000000000000" pitchFamily="2" charset="2"/>
              <a:buChar char="q"/>
            </a:pPr>
            <a:r>
              <a:rPr lang="nl-NL" sz="2800" dirty="0"/>
              <a:t>  Overname SMO</a:t>
            </a:r>
          </a:p>
          <a:p>
            <a:pPr>
              <a:buFont typeface="Wingdings" panose="05000000000000000000" pitchFamily="2" charset="2"/>
              <a:buChar char="q"/>
            </a:pPr>
            <a:r>
              <a:rPr lang="nl-NL" sz="2800" dirty="0"/>
              <a:t>  Vernieuwde statuten </a:t>
            </a:r>
          </a:p>
          <a:p>
            <a:pPr>
              <a:buFont typeface="Wingdings" panose="05000000000000000000" pitchFamily="2" charset="2"/>
              <a:buChar char="q"/>
            </a:pPr>
            <a:r>
              <a:rPr lang="nl-NL" sz="2800" dirty="0"/>
              <a:t>  AED Brikkenoven</a:t>
            </a:r>
          </a:p>
          <a:p>
            <a:pPr>
              <a:buFont typeface="Wingdings" panose="05000000000000000000" pitchFamily="2" charset="2"/>
              <a:buChar char="q"/>
            </a:pPr>
            <a:endParaRPr lang="nl-NL" sz="2800" dirty="0"/>
          </a:p>
          <a:p>
            <a:pPr>
              <a:buFont typeface="Wingdings" panose="05000000000000000000" pitchFamily="2" charset="2"/>
              <a:buChar char="q"/>
            </a:pPr>
            <a:endParaRPr lang="nl-NL" sz="2800" dirty="0"/>
          </a:p>
        </p:txBody>
      </p:sp>
      <p:sp>
        <p:nvSpPr>
          <p:cNvPr id="5" name="Tekstvak 4">
            <a:extLst>
              <a:ext uri="{FF2B5EF4-FFF2-40B4-BE49-F238E27FC236}">
                <a16:creationId xmlns:a16="http://schemas.microsoft.com/office/drawing/2014/main" xmlns="" id="{0EAB697C-33FA-45AA-A1D6-214DC9F84EFB}"/>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2.3</a:t>
            </a:r>
          </a:p>
        </p:txBody>
      </p:sp>
    </p:spTree>
    <p:extLst>
      <p:ext uri="{BB962C8B-B14F-4D97-AF65-F5344CB8AC3E}">
        <p14:creationId xmlns:p14="http://schemas.microsoft.com/office/powerpoint/2010/main" val="2848976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a:lstStyle/>
          <a:p>
            <a:r>
              <a:rPr lang="nl-NL" dirty="0"/>
              <a:t>Wat gaan we in 2019 doen?</a:t>
            </a:r>
          </a:p>
        </p:txBody>
      </p:sp>
      <p:sp>
        <p:nvSpPr>
          <p:cNvPr id="3" name="Tijdelijke aanduiding voor inhoud 2">
            <a:extLst>
              <a:ext uri="{FF2B5EF4-FFF2-40B4-BE49-F238E27FC236}">
                <a16:creationId xmlns:a16="http://schemas.microsoft.com/office/drawing/2014/main" xmlns="" id="{F6744AB6-E9FB-4190-B4FE-F0D0F2C761CA}"/>
              </a:ext>
            </a:extLst>
          </p:cNvPr>
          <p:cNvSpPr>
            <a:spLocks noGrp="1"/>
          </p:cNvSpPr>
          <p:nvPr>
            <p:ph idx="1"/>
          </p:nvPr>
        </p:nvSpPr>
        <p:spPr/>
        <p:txBody>
          <a:bodyPr>
            <a:normAutofit/>
          </a:bodyPr>
          <a:lstStyle/>
          <a:p>
            <a:pPr>
              <a:buFont typeface="Wingdings" panose="05000000000000000000" pitchFamily="2" charset="2"/>
              <a:buChar char="q"/>
            </a:pPr>
            <a:endParaRPr lang="nl-NL" sz="2800" dirty="0"/>
          </a:p>
          <a:p>
            <a:pPr>
              <a:buFont typeface="Wingdings" panose="05000000000000000000" pitchFamily="2" charset="2"/>
              <a:buChar char="q"/>
            </a:pPr>
            <a:r>
              <a:rPr lang="nl-NL" sz="2800" dirty="0"/>
              <a:t>  Achter de schermen –</a:t>
            </a:r>
            <a:r>
              <a:rPr lang="nl-NL" sz="2800" dirty="0">
                <a:sym typeface="Wingdings" panose="05000000000000000000" pitchFamily="2" charset="2"/>
              </a:rPr>
              <a:t> op bestuurlijk niveau</a:t>
            </a:r>
            <a:endParaRPr lang="nl-NL" sz="2800" dirty="0"/>
          </a:p>
          <a:p>
            <a:pPr>
              <a:buFont typeface="Wingdings" panose="05000000000000000000" pitchFamily="2" charset="2"/>
              <a:buChar char="q"/>
            </a:pPr>
            <a:r>
              <a:rPr lang="nl-NL" sz="2800" dirty="0"/>
              <a:t>  Ontwikkelen en/of aanjagen van aansprekende dorpsactiviteiten</a:t>
            </a:r>
          </a:p>
          <a:p>
            <a:pPr>
              <a:buFont typeface="Wingdings" panose="05000000000000000000" pitchFamily="2" charset="2"/>
              <a:buChar char="q"/>
            </a:pPr>
            <a:r>
              <a:rPr lang="nl-NL" sz="2800" dirty="0"/>
              <a:t>  Wijkrondgangen organiseren</a:t>
            </a:r>
          </a:p>
          <a:p>
            <a:pPr>
              <a:buFont typeface="Wingdings" panose="05000000000000000000" pitchFamily="2" charset="2"/>
              <a:buChar char="q"/>
            </a:pPr>
            <a:endParaRPr lang="nl-NL" sz="2800" dirty="0"/>
          </a:p>
        </p:txBody>
      </p:sp>
      <p:sp>
        <p:nvSpPr>
          <p:cNvPr id="7" name="Tekstvak 6">
            <a:extLst>
              <a:ext uri="{FF2B5EF4-FFF2-40B4-BE49-F238E27FC236}">
                <a16:creationId xmlns:a16="http://schemas.microsoft.com/office/drawing/2014/main" xmlns="" id="{57512E09-06C9-48A4-9F73-8231EEC65A87}"/>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2.4</a:t>
            </a:r>
          </a:p>
        </p:txBody>
      </p:sp>
    </p:spTree>
    <p:extLst>
      <p:ext uri="{BB962C8B-B14F-4D97-AF65-F5344CB8AC3E}">
        <p14:creationId xmlns:p14="http://schemas.microsoft.com/office/powerpoint/2010/main" val="3018255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l-NL" dirty="0"/>
              <a:t/>
            </a:r>
            <a:br>
              <a:rPr lang="nl-NL" dirty="0"/>
            </a:br>
            <a:r>
              <a:rPr lang="nl-NL" dirty="0"/>
              <a:t>Activiteiten</a:t>
            </a:r>
            <a:endParaRPr lang="en-GB" dirty="0"/>
          </a:p>
        </p:txBody>
      </p:sp>
      <p:sp>
        <p:nvSpPr>
          <p:cNvPr id="3" name="Subtitle 2"/>
          <p:cNvSpPr>
            <a:spLocks noGrp="1"/>
          </p:cNvSpPr>
          <p:nvPr>
            <p:ph type="subTitle" idx="1"/>
          </p:nvPr>
        </p:nvSpPr>
        <p:spPr/>
        <p:txBody>
          <a:bodyPr>
            <a:normAutofit/>
          </a:bodyPr>
          <a:lstStyle/>
          <a:p>
            <a:r>
              <a:rPr lang="nl-NL" sz="2200" b="1" dirty="0"/>
              <a:t>Rudi </a:t>
            </a:r>
            <a:r>
              <a:rPr lang="nl-NL" sz="2200" b="1" dirty="0" err="1"/>
              <a:t>kuijltjes</a:t>
            </a:r>
            <a:r>
              <a:rPr lang="nl-NL" sz="2200" b="1" dirty="0"/>
              <a:t> – </a:t>
            </a:r>
            <a:r>
              <a:rPr lang="nl-NL" sz="2200" b="1" dirty="0" err="1"/>
              <a:t>leo</a:t>
            </a:r>
            <a:r>
              <a:rPr lang="nl-NL" sz="2200" b="1" dirty="0"/>
              <a:t> </a:t>
            </a:r>
            <a:r>
              <a:rPr lang="nl-NL" sz="2200" b="1" dirty="0" err="1"/>
              <a:t>dijcks</a:t>
            </a:r>
            <a:r>
              <a:rPr lang="nl-NL" sz="2200" b="1" dirty="0"/>
              <a:t> – john cox - </a:t>
            </a:r>
            <a:r>
              <a:rPr lang="nl-NL" sz="2200" b="1" dirty="0" err="1"/>
              <a:t>camilla</a:t>
            </a:r>
            <a:r>
              <a:rPr lang="nl-NL" sz="2200" b="1" dirty="0"/>
              <a:t> </a:t>
            </a:r>
            <a:r>
              <a:rPr lang="nl-NL" sz="2200" b="1" dirty="0" err="1"/>
              <a:t>forsman</a:t>
            </a:r>
            <a:r>
              <a:rPr lang="nl-NL" sz="2200" b="1" dirty="0"/>
              <a:t> – </a:t>
            </a:r>
          </a:p>
          <a:p>
            <a:r>
              <a:rPr lang="nl-NL" sz="2200" b="1" dirty="0" err="1"/>
              <a:t>patricia</a:t>
            </a:r>
            <a:r>
              <a:rPr lang="nl-NL" sz="2200" b="1" dirty="0"/>
              <a:t> </a:t>
            </a:r>
            <a:r>
              <a:rPr lang="nl-NL" sz="2200" b="1" dirty="0" err="1"/>
              <a:t>daemen</a:t>
            </a:r>
            <a:r>
              <a:rPr lang="nl-NL" sz="2200" b="1" dirty="0"/>
              <a:t> en  </a:t>
            </a:r>
            <a:r>
              <a:rPr lang="nl-NL" sz="2200" b="1" dirty="0" err="1"/>
              <a:t>paul</a:t>
            </a:r>
            <a:r>
              <a:rPr lang="nl-NL" sz="2200" b="1" dirty="0"/>
              <a:t> </a:t>
            </a:r>
            <a:r>
              <a:rPr lang="nl-NL" sz="2200" b="1" dirty="0" err="1"/>
              <a:t>wijenberg</a:t>
            </a:r>
            <a:r>
              <a:rPr lang="nl-NL" sz="2200" b="1" dirty="0"/>
              <a:t> </a:t>
            </a:r>
            <a:r>
              <a:rPr lang="nl-NL" sz="1400" b="1" dirty="0"/>
              <a:t>(bestuur)</a:t>
            </a:r>
            <a:endParaRPr lang="en-GB" sz="1400" b="1" dirty="0"/>
          </a:p>
        </p:txBody>
      </p:sp>
      <p:sp>
        <p:nvSpPr>
          <p:cNvPr id="4" name="Tekstvak 3">
            <a:extLst>
              <a:ext uri="{FF2B5EF4-FFF2-40B4-BE49-F238E27FC236}">
                <a16:creationId xmlns:a16="http://schemas.microsoft.com/office/drawing/2014/main" xmlns="" id="{3692C015-979E-497B-BF42-B2C65A54A93C}"/>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3.1</a:t>
            </a:r>
          </a:p>
        </p:txBody>
      </p:sp>
    </p:spTree>
    <p:extLst>
      <p:ext uri="{BB962C8B-B14F-4D97-AF65-F5344CB8AC3E}">
        <p14:creationId xmlns:p14="http://schemas.microsoft.com/office/powerpoint/2010/main" val="2044192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26279" cy="1450757"/>
          </a:xfrm>
        </p:spPr>
        <p:txBody>
          <a:bodyPr/>
          <a:lstStyle/>
          <a:p>
            <a:r>
              <a:rPr lang="nl-NL" dirty="0"/>
              <a:t>Doel van de werkgroep</a:t>
            </a:r>
            <a:endParaRPr lang="en-GB" dirty="0"/>
          </a:p>
        </p:txBody>
      </p:sp>
      <p:sp>
        <p:nvSpPr>
          <p:cNvPr id="7" name="Rectangle 6"/>
          <p:cNvSpPr/>
          <p:nvPr/>
        </p:nvSpPr>
        <p:spPr>
          <a:xfrm>
            <a:off x="6059804" y="4907582"/>
            <a:ext cx="2397096" cy="157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649118" y="3084723"/>
            <a:ext cx="1035585" cy="31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Autofit/>
          </a:bodyPr>
          <a:lstStyle/>
          <a:p>
            <a:pPr lvl="1">
              <a:buFont typeface="Wingdings" panose="05000000000000000000" pitchFamily="2" charset="2"/>
              <a:buChar char="q"/>
            </a:pPr>
            <a:endParaRPr lang="nl-NL" sz="2800" dirty="0"/>
          </a:p>
          <a:p>
            <a:pPr lvl="1">
              <a:buFont typeface="Wingdings" panose="05000000000000000000" pitchFamily="2" charset="2"/>
              <a:buChar char="q"/>
            </a:pPr>
            <a:r>
              <a:rPr lang="nl-NL" sz="2800" dirty="0"/>
              <a:t>  Inventarisatie van bestaande activiteiten en initiatieven</a:t>
            </a:r>
          </a:p>
          <a:p>
            <a:pPr marL="201168" lvl="1" indent="0">
              <a:buNone/>
            </a:pPr>
            <a:endParaRPr lang="nl-NL" sz="2800" dirty="0"/>
          </a:p>
          <a:p>
            <a:pPr lvl="1">
              <a:buFont typeface="Wingdings" panose="05000000000000000000" pitchFamily="2" charset="2"/>
              <a:buChar char="q"/>
            </a:pPr>
            <a:r>
              <a:rPr lang="nl-NL" sz="2800" dirty="0"/>
              <a:t>  Bevorderen van  </a:t>
            </a:r>
            <a:r>
              <a:rPr lang="nl-NL" sz="2800" dirty="0" err="1"/>
              <a:t>Maasnielse</a:t>
            </a:r>
            <a:r>
              <a:rPr lang="nl-NL" sz="2800" dirty="0"/>
              <a:t> samenwerkingen</a:t>
            </a:r>
          </a:p>
          <a:p>
            <a:pPr lvl="1">
              <a:buFont typeface="Wingdings" panose="05000000000000000000" pitchFamily="2" charset="2"/>
              <a:buChar char="q"/>
            </a:pPr>
            <a:endParaRPr lang="nl-NL" sz="2800" dirty="0"/>
          </a:p>
          <a:p>
            <a:pPr lvl="1">
              <a:buFont typeface="Wingdings" panose="05000000000000000000" pitchFamily="2" charset="2"/>
              <a:buChar char="q"/>
            </a:pPr>
            <a:r>
              <a:rPr lang="nl-NL" sz="2800" dirty="0"/>
              <a:t>  In kaart brengen van beschikbare mensen, materialen en locaties</a:t>
            </a:r>
          </a:p>
          <a:p>
            <a:pPr marL="201168" lvl="1" indent="0">
              <a:buNone/>
            </a:pPr>
            <a:r>
              <a:rPr lang="nl-NL" sz="2800" dirty="0"/>
              <a:t> </a:t>
            </a:r>
          </a:p>
          <a:p>
            <a:pPr lvl="1">
              <a:buFont typeface="Wingdings" panose="05000000000000000000" pitchFamily="2" charset="2"/>
              <a:buChar char="q"/>
            </a:pPr>
            <a:r>
              <a:rPr lang="nl-NL" sz="2800" dirty="0"/>
              <a:t>  (Hulp bij )het faciliteren van en aanjagen van dorpsactiviteiten</a:t>
            </a:r>
            <a:endParaRPr lang="nl-NL" sz="3600" dirty="0"/>
          </a:p>
        </p:txBody>
      </p:sp>
      <p:sp>
        <p:nvSpPr>
          <p:cNvPr id="6" name="Tekstvak 5">
            <a:extLst>
              <a:ext uri="{FF2B5EF4-FFF2-40B4-BE49-F238E27FC236}">
                <a16:creationId xmlns:a16="http://schemas.microsoft.com/office/drawing/2014/main" xmlns="" id="{2B9E44CA-3924-4A21-A740-0169A166D14E}"/>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3.2</a:t>
            </a:r>
          </a:p>
        </p:txBody>
      </p:sp>
    </p:spTree>
    <p:extLst>
      <p:ext uri="{BB962C8B-B14F-4D97-AF65-F5344CB8AC3E}">
        <p14:creationId xmlns:p14="http://schemas.microsoft.com/office/powerpoint/2010/main" val="301282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a:lstStyle/>
          <a:p>
            <a:r>
              <a:rPr lang="nl-NL" dirty="0"/>
              <a:t>Wat hebben we al bereikt?</a:t>
            </a:r>
          </a:p>
        </p:txBody>
      </p:sp>
      <p:sp>
        <p:nvSpPr>
          <p:cNvPr id="3" name="Rechthoek 2"/>
          <p:cNvSpPr/>
          <p:nvPr/>
        </p:nvSpPr>
        <p:spPr>
          <a:xfrm>
            <a:off x="623455" y="1905506"/>
            <a:ext cx="10532225" cy="2677656"/>
          </a:xfrm>
          <a:prstGeom prst="rect">
            <a:avLst/>
          </a:prstGeom>
        </p:spPr>
        <p:txBody>
          <a:bodyPr wrap="square">
            <a:spAutoFit/>
          </a:bodyPr>
          <a:lstStyle/>
          <a:p>
            <a:pPr marL="1028700" lvl="1" indent="-571500">
              <a:buClr>
                <a:schemeClr val="accent1"/>
              </a:buClr>
              <a:buFont typeface="Wingdings" panose="05000000000000000000" pitchFamily="2" charset="2"/>
              <a:buChar char="q"/>
            </a:pPr>
            <a:endParaRPr lang="nl-NL" sz="2800" dirty="0"/>
          </a:p>
          <a:p>
            <a:pPr marL="1028700" lvl="1" indent="-571500">
              <a:buClr>
                <a:schemeClr val="accent1"/>
              </a:buClr>
              <a:buFont typeface="Wingdings" panose="05000000000000000000" pitchFamily="2" charset="2"/>
              <a:buChar char="q"/>
            </a:pPr>
            <a:r>
              <a:rPr lang="nl-NL" sz="2800" dirty="0"/>
              <a:t>Opstarten en organiseren van de werkgroep (mensen en doelen)</a:t>
            </a:r>
          </a:p>
          <a:p>
            <a:pPr marL="1028700" lvl="1" indent="-571500">
              <a:buClr>
                <a:schemeClr val="accent1"/>
              </a:buClr>
              <a:buFont typeface="Wingdings" panose="05000000000000000000" pitchFamily="2" charset="2"/>
              <a:buChar char="q"/>
            </a:pPr>
            <a:endParaRPr lang="nl-NL" sz="2800" dirty="0"/>
          </a:p>
          <a:p>
            <a:pPr marL="1028700" lvl="1" indent="-571500">
              <a:buClr>
                <a:schemeClr val="accent1"/>
              </a:buClr>
              <a:buFont typeface="Wingdings" panose="05000000000000000000" pitchFamily="2" charset="2"/>
              <a:buChar char="q"/>
            </a:pPr>
            <a:r>
              <a:rPr lang="nl-NL" sz="2800" dirty="0"/>
              <a:t>Jaarplan en begroting 2019 </a:t>
            </a:r>
          </a:p>
          <a:p>
            <a:pPr marL="1028700" lvl="1" indent="-571500">
              <a:buClr>
                <a:schemeClr val="accent1"/>
              </a:buClr>
              <a:buFont typeface="Wingdings" panose="05000000000000000000" pitchFamily="2" charset="2"/>
              <a:buChar char="q"/>
            </a:pPr>
            <a:endParaRPr lang="nl-NL" sz="2800" dirty="0"/>
          </a:p>
          <a:p>
            <a:pPr marL="1028700" lvl="1" indent="-571500">
              <a:buClr>
                <a:schemeClr val="accent1"/>
              </a:buClr>
              <a:buFont typeface="Wingdings" panose="05000000000000000000" pitchFamily="2" charset="2"/>
              <a:buChar char="q"/>
            </a:pPr>
            <a:r>
              <a:rPr lang="nl-NL" sz="2800" dirty="0"/>
              <a:t>Organisatie van deze Nieuwjaarsactiviteit</a:t>
            </a:r>
          </a:p>
        </p:txBody>
      </p:sp>
      <p:sp>
        <p:nvSpPr>
          <p:cNvPr id="4" name="Tekstvak 3">
            <a:extLst>
              <a:ext uri="{FF2B5EF4-FFF2-40B4-BE49-F238E27FC236}">
                <a16:creationId xmlns:a16="http://schemas.microsoft.com/office/drawing/2014/main" xmlns="" id="{FDC8FD5B-D47C-4A15-AF36-B12841BE1AF2}"/>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3.3</a:t>
            </a:r>
          </a:p>
        </p:txBody>
      </p:sp>
    </p:spTree>
    <p:extLst>
      <p:ext uri="{BB962C8B-B14F-4D97-AF65-F5344CB8AC3E}">
        <p14:creationId xmlns:p14="http://schemas.microsoft.com/office/powerpoint/2010/main" val="353541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a:lstStyle/>
          <a:p>
            <a:r>
              <a:rPr lang="nl-NL" dirty="0"/>
              <a:t>Wat gaan we in 2019 doen?</a:t>
            </a:r>
          </a:p>
        </p:txBody>
      </p:sp>
      <p:sp>
        <p:nvSpPr>
          <p:cNvPr id="4" name="Rechthoek 3"/>
          <p:cNvSpPr/>
          <p:nvPr/>
        </p:nvSpPr>
        <p:spPr>
          <a:xfrm>
            <a:off x="623455" y="2276075"/>
            <a:ext cx="10532225" cy="3108543"/>
          </a:xfrm>
          <a:prstGeom prst="rect">
            <a:avLst/>
          </a:prstGeom>
        </p:spPr>
        <p:txBody>
          <a:bodyPr wrap="square">
            <a:spAutoFit/>
          </a:bodyPr>
          <a:lstStyle/>
          <a:p>
            <a:pPr marL="1028700" lvl="1" indent="-571500">
              <a:buClr>
                <a:schemeClr val="accent1"/>
              </a:buClr>
              <a:buFont typeface="Wingdings" panose="05000000000000000000" pitchFamily="2" charset="2"/>
              <a:buChar char="q"/>
            </a:pPr>
            <a:r>
              <a:rPr lang="nl-NL" sz="2800" dirty="0"/>
              <a:t>Hulp bij inventarisatie van verenigingen en activiteiten</a:t>
            </a:r>
          </a:p>
          <a:p>
            <a:pPr lvl="1">
              <a:buClr>
                <a:schemeClr val="accent1"/>
              </a:buClr>
            </a:pPr>
            <a:endParaRPr lang="nl-NL" sz="2800" dirty="0"/>
          </a:p>
          <a:p>
            <a:pPr marL="1028700" lvl="1" indent="-571500">
              <a:buClr>
                <a:schemeClr val="accent1"/>
              </a:buClr>
              <a:buFont typeface="Wingdings" panose="05000000000000000000" pitchFamily="2" charset="2"/>
              <a:buChar char="q"/>
            </a:pPr>
            <a:r>
              <a:rPr lang="nl-NL" sz="2800" dirty="0"/>
              <a:t>Klankbord voor verenigingen en activiteiten</a:t>
            </a:r>
          </a:p>
          <a:p>
            <a:pPr lvl="1">
              <a:buClr>
                <a:schemeClr val="accent1"/>
              </a:buClr>
            </a:pPr>
            <a:endParaRPr lang="nl-NL" sz="2800" dirty="0"/>
          </a:p>
          <a:p>
            <a:pPr marL="1028700" lvl="1" indent="-571500">
              <a:buClr>
                <a:schemeClr val="accent1"/>
              </a:buClr>
              <a:buFont typeface="Wingdings" panose="05000000000000000000" pitchFamily="2" charset="2"/>
              <a:buChar char="q"/>
            </a:pPr>
            <a:r>
              <a:rPr lang="nl-NL" sz="2800" dirty="0"/>
              <a:t>Meet-</a:t>
            </a:r>
            <a:r>
              <a:rPr lang="nl-NL" sz="2800" dirty="0" err="1"/>
              <a:t>and</a:t>
            </a:r>
            <a:r>
              <a:rPr lang="nl-NL" sz="2800" dirty="0"/>
              <a:t>-</a:t>
            </a:r>
            <a:r>
              <a:rPr lang="nl-NL" sz="2800" dirty="0" err="1"/>
              <a:t>greet</a:t>
            </a:r>
            <a:r>
              <a:rPr lang="nl-NL" sz="2800" dirty="0"/>
              <a:t>-activiteit van en voor verenigingen</a:t>
            </a:r>
          </a:p>
          <a:p>
            <a:pPr lvl="1">
              <a:buClr>
                <a:schemeClr val="accent1"/>
              </a:buClr>
            </a:pPr>
            <a:endParaRPr lang="nl-NL" sz="2800" dirty="0"/>
          </a:p>
          <a:p>
            <a:pPr marL="1028700" lvl="1" indent="-571500">
              <a:buClr>
                <a:schemeClr val="accent1"/>
              </a:buClr>
              <a:buFont typeface="Wingdings" panose="05000000000000000000" pitchFamily="2" charset="2"/>
              <a:buChar char="q"/>
            </a:pPr>
            <a:r>
              <a:rPr lang="nl-NL" sz="2800" dirty="0"/>
              <a:t>Aanjagen activiteiten in het kader van 60 jaar </a:t>
            </a:r>
            <a:r>
              <a:rPr lang="nl-NL" sz="2800" dirty="0" err="1"/>
              <a:t>Truuk</a:t>
            </a:r>
            <a:r>
              <a:rPr lang="nl-NL" sz="2800" dirty="0"/>
              <a:t> </a:t>
            </a:r>
            <a:r>
              <a:rPr lang="nl-NL" sz="2800" dirty="0" err="1"/>
              <a:t>nao</a:t>
            </a:r>
            <a:r>
              <a:rPr lang="nl-NL" sz="2800" dirty="0"/>
              <a:t> </a:t>
            </a:r>
            <a:r>
              <a:rPr lang="nl-NL" sz="2800" dirty="0" err="1"/>
              <a:t>Neel</a:t>
            </a:r>
            <a:endParaRPr lang="nl-NL" sz="2800" dirty="0"/>
          </a:p>
        </p:txBody>
      </p:sp>
      <p:sp>
        <p:nvSpPr>
          <p:cNvPr id="5" name="Tekstvak 4">
            <a:extLst>
              <a:ext uri="{FF2B5EF4-FFF2-40B4-BE49-F238E27FC236}">
                <a16:creationId xmlns:a16="http://schemas.microsoft.com/office/drawing/2014/main" xmlns="" id="{ECD58835-C915-4C7F-AE12-1B949990E5CA}"/>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3.4</a:t>
            </a:r>
          </a:p>
        </p:txBody>
      </p:sp>
    </p:spTree>
    <p:extLst>
      <p:ext uri="{BB962C8B-B14F-4D97-AF65-F5344CB8AC3E}">
        <p14:creationId xmlns:p14="http://schemas.microsoft.com/office/powerpoint/2010/main" val="1099502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l-NL" dirty="0"/>
              <a:t>Communicatie</a:t>
            </a:r>
            <a:endParaRPr lang="en-GB" dirty="0"/>
          </a:p>
        </p:txBody>
      </p:sp>
      <p:sp>
        <p:nvSpPr>
          <p:cNvPr id="3" name="Subtitle 2"/>
          <p:cNvSpPr>
            <a:spLocks noGrp="1"/>
          </p:cNvSpPr>
          <p:nvPr>
            <p:ph type="subTitle" idx="1"/>
          </p:nvPr>
        </p:nvSpPr>
        <p:spPr/>
        <p:txBody>
          <a:bodyPr>
            <a:normAutofit/>
          </a:bodyPr>
          <a:lstStyle/>
          <a:p>
            <a:r>
              <a:rPr lang="nl-NL" sz="2200" b="1" dirty="0"/>
              <a:t>Ruud Heldens - </a:t>
            </a:r>
            <a:r>
              <a:rPr lang="nl-NL" sz="2200" b="1" dirty="0" err="1"/>
              <a:t>eric</a:t>
            </a:r>
            <a:r>
              <a:rPr lang="nl-NL" sz="2200" b="1" dirty="0"/>
              <a:t> </a:t>
            </a:r>
            <a:r>
              <a:rPr lang="nl-NL" sz="2200" b="1" dirty="0" err="1"/>
              <a:t>gerbers</a:t>
            </a:r>
            <a:r>
              <a:rPr lang="nl-NL" sz="2200" b="1" dirty="0"/>
              <a:t> - Mariëlle Jereskes -                           </a:t>
            </a:r>
            <a:r>
              <a:rPr lang="nl-NL" sz="2200" b="1" dirty="0" err="1"/>
              <a:t>henk</a:t>
            </a:r>
            <a:r>
              <a:rPr lang="nl-NL" sz="2200" b="1" dirty="0"/>
              <a:t> ten </a:t>
            </a:r>
            <a:r>
              <a:rPr lang="nl-NL" sz="2200" b="1" dirty="0" err="1"/>
              <a:t>vaarwerk</a:t>
            </a:r>
            <a:r>
              <a:rPr lang="nl-NL" sz="2200" b="1" dirty="0"/>
              <a:t> en Roel Nijsen </a:t>
            </a:r>
            <a:r>
              <a:rPr lang="nl-NL" sz="1400" b="1" dirty="0"/>
              <a:t>(bestuur)</a:t>
            </a:r>
            <a:endParaRPr lang="en-GB" sz="1400" b="1" dirty="0"/>
          </a:p>
        </p:txBody>
      </p:sp>
      <p:sp>
        <p:nvSpPr>
          <p:cNvPr id="5" name="Tekstvak 4">
            <a:extLst>
              <a:ext uri="{FF2B5EF4-FFF2-40B4-BE49-F238E27FC236}">
                <a16:creationId xmlns:a16="http://schemas.microsoft.com/office/drawing/2014/main" xmlns="" id="{B22C3587-2EB4-469E-B4EA-EA8CFFB83566}"/>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4.1</a:t>
            </a:r>
          </a:p>
        </p:txBody>
      </p:sp>
    </p:spTree>
    <p:extLst>
      <p:ext uri="{BB962C8B-B14F-4D97-AF65-F5344CB8AC3E}">
        <p14:creationId xmlns:p14="http://schemas.microsoft.com/office/powerpoint/2010/main" val="4291690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26279" cy="1450757"/>
          </a:xfrm>
        </p:spPr>
        <p:txBody>
          <a:bodyPr/>
          <a:lstStyle/>
          <a:p>
            <a:r>
              <a:rPr lang="nl-NL" dirty="0"/>
              <a:t>Doel van de werkgroep</a:t>
            </a:r>
            <a:endParaRPr lang="en-GB" dirty="0"/>
          </a:p>
        </p:txBody>
      </p:sp>
      <p:sp>
        <p:nvSpPr>
          <p:cNvPr id="7" name="Rectangle 6"/>
          <p:cNvSpPr/>
          <p:nvPr/>
        </p:nvSpPr>
        <p:spPr>
          <a:xfrm>
            <a:off x="6059804" y="4907582"/>
            <a:ext cx="2397096" cy="157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649118" y="3084723"/>
            <a:ext cx="1035585" cy="31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rmAutofit/>
          </a:bodyPr>
          <a:lstStyle/>
          <a:p>
            <a:pPr marL="0" indent="0" algn="ctr">
              <a:buNone/>
            </a:pPr>
            <a:endParaRPr lang="nl-NL" sz="2800" dirty="0"/>
          </a:p>
          <a:p>
            <a:pPr marL="0" indent="0">
              <a:buNone/>
            </a:pPr>
            <a:r>
              <a:rPr lang="nl-NL" sz="2800" dirty="0"/>
              <a:t> </a:t>
            </a:r>
            <a:r>
              <a:rPr lang="nl-NL" sz="2800" b="1" u="sng" dirty="0">
                <a:solidFill>
                  <a:schemeClr val="accent1"/>
                </a:solidFill>
              </a:rPr>
              <a:t>Zo veel mogelijke</a:t>
            </a:r>
            <a:r>
              <a:rPr lang="nl-NL" sz="2800" u="sng" dirty="0">
                <a:solidFill>
                  <a:schemeClr val="accent1"/>
                </a:solidFill>
              </a:rPr>
              <a:t> </a:t>
            </a:r>
            <a:r>
              <a:rPr lang="nl-NL" sz="2800" dirty="0">
                <a:solidFill>
                  <a:schemeClr val="accent1"/>
                </a:solidFill>
              </a:rPr>
              <a:t>info over Maasniel op één plek</a:t>
            </a:r>
          </a:p>
          <a:p>
            <a:pPr marL="0" indent="0">
              <a:buNone/>
            </a:pPr>
            <a:endParaRPr lang="nl-NL" sz="2800" dirty="0"/>
          </a:p>
          <a:p>
            <a:pPr>
              <a:buFont typeface="Wingdings" panose="05000000000000000000" pitchFamily="2" charset="2"/>
              <a:buChar char="q"/>
            </a:pPr>
            <a:r>
              <a:rPr lang="nl-NL" sz="2800" dirty="0"/>
              <a:t>  Faciliteren centraal communicatie platform inclusief agenda </a:t>
            </a:r>
          </a:p>
          <a:p>
            <a:pPr>
              <a:buFont typeface="Wingdings" panose="05000000000000000000" pitchFamily="2" charset="2"/>
              <a:buChar char="q"/>
            </a:pPr>
            <a:endParaRPr lang="nl-NL" sz="2800" dirty="0"/>
          </a:p>
          <a:p>
            <a:pPr>
              <a:buFont typeface="Wingdings" panose="05000000000000000000" pitchFamily="2" charset="2"/>
              <a:buChar char="q"/>
            </a:pPr>
            <a:r>
              <a:rPr lang="nl-NL" sz="2800" dirty="0"/>
              <a:t>  Verzorgen van de communicatie van WijZijnMaasniel</a:t>
            </a:r>
          </a:p>
          <a:p>
            <a:pPr marL="0" indent="0">
              <a:buNone/>
            </a:pPr>
            <a:endParaRPr lang="nl-NL" sz="2800" dirty="0"/>
          </a:p>
        </p:txBody>
      </p:sp>
      <p:sp>
        <p:nvSpPr>
          <p:cNvPr id="6" name="Tekstvak 5">
            <a:extLst>
              <a:ext uri="{FF2B5EF4-FFF2-40B4-BE49-F238E27FC236}">
                <a16:creationId xmlns:a16="http://schemas.microsoft.com/office/drawing/2014/main" xmlns="" id="{38835AC2-F087-49A6-AFE0-45B1DE2B1191}"/>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4.2</a:t>
            </a:r>
          </a:p>
        </p:txBody>
      </p:sp>
    </p:spTree>
    <p:extLst>
      <p:ext uri="{BB962C8B-B14F-4D97-AF65-F5344CB8AC3E}">
        <p14:creationId xmlns:p14="http://schemas.microsoft.com/office/powerpoint/2010/main" val="3885388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a:lstStyle/>
          <a:p>
            <a:r>
              <a:rPr lang="nl-NL" dirty="0"/>
              <a:t>Wat hebben we al bereikt?</a:t>
            </a:r>
          </a:p>
        </p:txBody>
      </p:sp>
      <p:pic>
        <p:nvPicPr>
          <p:cNvPr id="6" name="Afbeelding 5">
            <a:extLst>
              <a:ext uri="{FF2B5EF4-FFF2-40B4-BE49-F238E27FC236}">
                <a16:creationId xmlns:a16="http://schemas.microsoft.com/office/drawing/2014/main" xmlns="" id="{711D4113-1C99-41DE-8DEC-69C1B23853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6480" y="4919517"/>
            <a:ext cx="3338804" cy="947591"/>
          </a:xfrm>
          <a:prstGeom prst="rect">
            <a:avLst/>
          </a:prstGeom>
          <a:ln>
            <a:noFill/>
          </a:ln>
          <a:effectLst>
            <a:outerShdw blurRad="190500" algn="tl" rotWithShape="0">
              <a:srgbClr val="000000">
                <a:alpha val="70000"/>
              </a:srgbClr>
            </a:outerShdw>
          </a:effectLst>
        </p:spPr>
      </p:pic>
      <p:pic>
        <p:nvPicPr>
          <p:cNvPr id="7" name="Afbeelding 6">
            <a:extLst>
              <a:ext uri="{FF2B5EF4-FFF2-40B4-BE49-F238E27FC236}">
                <a16:creationId xmlns:a16="http://schemas.microsoft.com/office/drawing/2014/main" xmlns="" id="{F00313C4-946A-4872-A86D-6759164481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5827" y="2177310"/>
            <a:ext cx="2732229" cy="2062771"/>
          </a:xfrm>
          <a:prstGeom prst="rect">
            <a:avLst/>
          </a:prstGeom>
          <a:ln>
            <a:noFill/>
          </a:ln>
          <a:effectLst>
            <a:outerShdw blurRad="190500" algn="tl" rotWithShape="0">
              <a:srgbClr val="000000">
                <a:alpha val="70000"/>
              </a:srgbClr>
            </a:outerShdw>
          </a:effectLst>
        </p:spPr>
      </p:pic>
      <p:pic>
        <p:nvPicPr>
          <p:cNvPr id="8" name="Afbeelding 7">
            <a:extLst>
              <a:ext uri="{FF2B5EF4-FFF2-40B4-BE49-F238E27FC236}">
                <a16:creationId xmlns:a16="http://schemas.microsoft.com/office/drawing/2014/main" xmlns="" id="{09AB584E-7C72-4AFD-9ED3-050BDE5618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2955" y="2177311"/>
            <a:ext cx="3982615" cy="2503377"/>
          </a:xfrm>
          <a:prstGeom prst="rect">
            <a:avLst/>
          </a:prstGeom>
          <a:ln>
            <a:noFill/>
          </a:ln>
          <a:effectLst>
            <a:outerShdw blurRad="190500" algn="tl" rotWithShape="0">
              <a:srgbClr val="000000">
                <a:alpha val="70000"/>
              </a:srgbClr>
            </a:outerShdw>
          </a:effectLst>
        </p:spPr>
      </p:pic>
      <p:pic>
        <p:nvPicPr>
          <p:cNvPr id="9" name="Afbeelding 8">
            <a:extLst>
              <a:ext uri="{FF2B5EF4-FFF2-40B4-BE49-F238E27FC236}">
                <a16:creationId xmlns:a16="http://schemas.microsoft.com/office/drawing/2014/main" xmlns="" id="{DD60B05B-FF23-4340-BE5B-625AB7BDA5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14218" y="3745284"/>
            <a:ext cx="3734008" cy="2121824"/>
          </a:xfrm>
          <a:prstGeom prst="rect">
            <a:avLst/>
          </a:prstGeom>
          <a:ln>
            <a:noFill/>
          </a:ln>
          <a:effectLst>
            <a:outerShdw blurRad="190500" algn="tl" rotWithShape="0">
              <a:srgbClr val="000000">
                <a:alpha val="70000"/>
              </a:srgbClr>
            </a:outerShdw>
          </a:effectLst>
        </p:spPr>
      </p:pic>
      <p:pic>
        <p:nvPicPr>
          <p:cNvPr id="10" name="Afbeelding 9">
            <a:extLst>
              <a:ext uri="{FF2B5EF4-FFF2-40B4-BE49-F238E27FC236}">
                <a16:creationId xmlns:a16="http://schemas.microsoft.com/office/drawing/2014/main" xmlns="" id="{983562C5-BC4D-4C1D-88CB-14FC4AC0CA4B}"/>
              </a:ext>
            </a:extLst>
          </p:cNvPr>
          <p:cNvPicPr>
            <a:picLocks noChangeAspect="1"/>
          </p:cNvPicPr>
          <p:nvPr/>
        </p:nvPicPr>
        <p:blipFill>
          <a:blip r:embed="rId7"/>
          <a:stretch>
            <a:fillRect/>
          </a:stretch>
        </p:blipFill>
        <p:spPr>
          <a:xfrm>
            <a:off x="9515657" y="2401557"/>
            <a:ext cx="2200592" cy="1614275"/>
          </a:xfrm>
          <a:prstGeom prst="rect">
            <a:avLst/>
          </a:prstGeom>
          <a:ln>
            <a:noFill/>
          </a:ln>
          <a:effectLst>
            <a:outerShdw blurRad="190500" algn="tl" rotWithShape="0">
              <a:srgbClr val="000000">
                <a:alpha val="70000"/>
              </a:srgbClr>
            </a:outerShdw>
          </a:effectLst>
        </p:spPr>
      </p:pic>
      <p:pic>
        <p:nvPicPr>
          <p:cNvPr id="11" name="Afbeelding 10">
            <a:extLst>
              <a:ext uri="{FF2B5EF4-FFF2-40B4-BE49-F238E27FC236}">
                <a16:creationId xmlns:a16="http://schemas.microsoft.com/office/drawing/2014/main" xmlns="" id="{48AE257E-EFFA-44F9-90B4-D5AA3EC1DD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96204" y="4332400"/>
            <a:ext cx="1495763" cy="947592"/>
          </a:xfrm>
          <a:prstGeom prst="rect">
            <a:avLst/>
          </a:prstGeom>
          <a:ln>
            <a:noFill/>
          </a:ln>
          <a:effectLst>
            <a:outerShdw blurRad="190500" algn="tl" rotWithShape="0">
              <a:srgbClr val="000000">
                <a:alpha val="70000"/>
              </a:srgbClr>
            </a:outerShdw>
          </a:effectLst>
        </p:spPr>
      </p:pic>
      <p:pic>
        <p:nvPicPr>
          <p:cNvPr id="13" name="Afbeelding 12">
            <a:extLst>
              <a:ext uri="{FF2B5EF4-FFF2-40B4-BE49-F238E27FC236}">
                <a16:creationId xmlns:a16="http://schemas.microsoft.com/office/drawing/2014/main" xmlns="" id="{7374C073-5117-4046-9095-467991D753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842689" y="4457756"/>
            <a:ext cx="830917" cy="1477924"/>
          </a:xfrm>
          <a:prstGeom prst="rect">
            <a:avLst/>
          </a:prstGeom>
          <a:ln>
            <a:noFill/>
          </a:ln>
          <a:effectLst>
            <a:outerShdw blurRad="190500" algn="tl" rotWithShape="0">
              <a:srgbClr val="000000">
                <a:alpha val="70000"/>
              </a:srgbClr>
            </a:outerShdw>
          </a:effectLst>
        </p:spPr>
      </p:pic>
      <p:sp>
        <p:nvSpPr>
          <p:cNvPr id="12" name="Tekstvak 11">
            <a:extLst>
              <a:ext uri="{FF2B5EF4-FFF2-40B4-BE49-F238E27FC236}">
                <a16:creationId xmlns:a16="http://schemas.microsoft.com/office/drawing/2014/main" xmlns="" id="{79B6BB12-6727-4795-9C62-070F357251F8}"/>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4.3</a:t>
            </a:r>
          </a:p>
        </p:txBody>
      </p:sp>
    </p:spTree>
    <p:extLst>
      <p:ext uri="{BB962C8B-B14F-4D97-AF65-F5344CB8AC3E}">
        <p14:creationId xmlns:p14="http://schemas.microsoft.com/office/powerpoint/2010/main" val="150946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3DC0D1B-33A6-40B7-B16B-30A390EA6C31}"/>
              </a:ext>
            </a:extLst>
          </p:cNvPr>
          <p:cNvSpPr>
            <a:spLocks noGrp="1"/>
          </p:cNvSpPr>
          <p:nvPr>
            <p:ph type="title"/>
          </p:nvPr>
        </p:nvSpPr>
        <p:spPr/>
        <p:txBody>
          <a:bodyPr/>
          <a:lstStyle/>
          <a:p>
            <a:r>
              <a:rPr lang="nl-NL" dirty="0">
                <a:cs typeface="Calibri Light"/>
              </a:rPr>
              <a:t>Totstandkoming Enquête</a:t>
            </a:r>
            <a:endParaRPr lang="nl-NL" dirty="0"/>
          </a:p>
        </p:txBody>
      </p:sp>
      <p:sp>
        <p:nvSpPr>
          <p:cNvPr id="3" name="Tijdelijke aanduiding voor inhoud 2">
            <a:extLst>
              <a:ext uri="{FF2B5EF4-FFF2-40B4-BE49-F238E27FC236}">
                <a16:creationId xmlns:a16="http://schemas.microsoft.com/office/drawing/2014/main" xmlns="" id="{448D0984-50B0-4ACE-9545-A91612FC7BEA}"/>
              </a:ext>
            </a:extLst>
          </p:cNvPr>
          <p:cNvSpPr>
            <a:spLocks noGrp="1"/>
          </p:cNvSpPr>
          <p:nvPr>
            <p:ph idx="1"/>
          </p:nvPr>
        </p:nvSpPr>
        <p:spPr/>
        <p:txBody>
          <a:bodyPr vert="horz" lIns="0" tIns="45720" rIns="0" bIns="45720" rtlCol="0" anchor="t">
            <a:normAutofit fontScale="92500" lnSpcReduction="20000"/>
          </a:bodyPr>
          <a:lstStyle/>
          <a:p>
            <a:endParaRPr lang="nl-NL" dirty="0">
              <a:cs typeface="Calibri"/>
            </a:endParaRPr>
          </a:p>
          <a:p>
            <a:r>
              <a:rPr lang="nl-NL" dirty="0">
                <a:cs typeface="Calibri"/>
              </a:rPr>
              <a:t>• Ontstaan werkgroep:</a:t>
            </a:r>
          </a:p>
          <a:p>
            <a:r>
              <a:rPr lang="nl-NL" dirty="0">
                <a:cs typeface="Calibri"/>
              </a:rPr>
              <a:t>- Burgerinitiatief met gemotiveerde vrijwilligers</a:t>
            </a:r>
            <a:endParaRPr lang="nl-NL" dirty="0"/>
          </a:p>
          <a:p>
            <a:r>
              <a:rPr lang="nl-NL" dirty="0">
                <a:cs typeface="Calibri"/>
              </a:rPr>
              <a:t>- Niet gedreven vanuit politiek of gemeente, wel ondersteund</a:t>
            </a:r>
            <a:endParaRPr lang="nl-NL" dirty="0"/>
          </a:p>
          <a:p>
            <a:endParaRPr lang="nl-NL" dirty="0">
              <a:cs typeface="Calibri"/>
            </a:endParaRPr>
          </a:p>
          <a:p>
            <a:r>
              <a:rPr lang="nl-NL" dirty="0">
                <a:cs typeface="Calibri"/>
              </a:rPr>
              <a:t>• Ontstaan vragenlijst:</a:t>
            </a:r>
          </a:p>
          <a:p>
            <a:r>
              <a:rPr lang="nl-NL" dirty="0">
                <a:cs typeface="Calibri"/>
              </a:rPr>
              <a:t>- Aansluiting </a:t>
            </a:r>
            <a:r>
              <a:rPr lang="nl-NL" dirty="0" err="1">
                <a:cs typeface="Calibri"/>
              </a:rPr>
              <a:t>Neel</a:t>
            </a:r>
            <a:r>
              <a:rPr lang="nl-NL" dirty="0">
                <a:cs typeface="Calibri"/>
              </a:rPr>
              <a:t> </a:t>
            </a:r>
            <a:r>
              <a:rPr lang="nl-NL" dirty="0" err="1">
                <a:cs typeface="Calibri"/>
              </a:rPr>
              <a:t>Laef</a:t>
            </a:r>
            <a:endParaRPr lang="nl-NL" dirty="0" err="1"/>
          </a:p>
          <a:p>
            <a:r>
              <a:rPr lang="nl-NL" dirty="0">
                <a:cs typeface="Calibri"/>
              </a:rPr>
              <a:t>- 45 vragen, mei 2018</a:t>
            </a:r>
            <a:endParaRPr lang="en-US" dirty="0">
              <a:cs typeface="Calibri"/>
            </a:endParaRPr>
          </a:p>
          <a:p>
            <a:r>
              <a:rPr lang="nl-NL" dirty="0">
                <a:cs typeface="Calibri"/>
              </a:rPr>
              <a:t>- 4000 huis-aan-huis rondgebracht, 5 inleverpunten</a:t>
            </a:r>
            <a:endParaRPr lang="en-US" dirty="0">
              <a:cs typeface="Calibri"/>
            </a:endParaRPr>
          </a:p>
          <a:p>
            <a:r>
              <a:rPr lang="nl-NL" dirty="0">
                <a:cs typeface="Calibri"/>
              </a:rPr>
              <a:t>- 527 ingeleverd</a:t>
            </a:r>
            <a:endParaRPr lang="en-US" dirty="0">
              <a:cs typeface="Calibri"/>
            </a:endParaRPr>
          </a:p>
          <a:p>
            <a:endParaRPr lang="nl-NL" dirty="0">
              <a:cs typeface="Calibri"/>
            </a:endParaRPr>
          </a:p>
        </p:txBody>
      </p:sp>
      <p:pic>
        <p:nvPicPr>
          <p:cNvPr id="4" name="Afbeelding 4" descr="Afbeelding met boom, tekst, buiten&#10;&#10;Beschrijving is gegenereerd met zeer hoge betrouwbaarheid">
            <a:extLst>
              <a:ext uri="{FF2B5EF4-FFF2-40B4-BE49-F238E27FC236}">
                <a16:creationId xmlns:a16="http://schemas.microsoft.com/office/drawing/2014/main" xmlns="" id="{3BCA2F3D-A8ED-4FA7-A00A-A29B13940044}"/>
              </a:ext>
            </a:extLst>
          </p:cNvPr>
          <p:cNvPicPr>
            <a:picLocks noChangeAspect="1"/>
          </p:cNvPicPr>
          <p:nvPr/>
        </p:nvPicPr>
        <p:blipFill>
          <a:blip r:embed="rId2"/>
          <a:stretch>
            <a:fillRect/>
          </a:stretch>
        </p:blipFill>
        <p:spPr>
          <a:xfrm>
            <a:off x="8002438" y="1949680"/>
            <a:ext cx="3648973" cy="4238224"/>
          </a:xfrm>
          <a:prstGeom prst="rect">
            <a:avLst/>
          </a:prstGeom>
        </p:spPr>
      </p:pic>
    </p:spTree>
    <p:extLst>
      <p:ext uri="{BB962C8B-B14F-4D97-AF65-F5344CB8AC3E}">
        <p14:creationId xmlns:p14="http://schemas.microsoft.com/office/powerpoint/2010/main" val="2674101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a:lstStyle/>
          <a:p>
            <a:r>
              <a:rPr lang="nl-NL" dirty="0"/>
              <a:t>Wat gaan we in 2019 doen?</a:t>
            </a:r>
          </a:p>
        </p:txBody>
      </p:sp>
      <p:sp>
        <p:nvSpPr>
          <p:cNvPr id="3" name="Tijdelijke aanduiding voor inhoud 2">
            <a:extLst>
              <a:ext uri="{FF2B5EF4-FFF2-40B4-BE49-F238E27FC236}">
                <a16:creationId xmlns:a16="http://schemas.microsoft.com/office/drawing/2014/main" xmlns="" id="{F6744AB6-E9FB-4190-B4FE-F0D0F2C761CA}"/>
              </a:ext>
            </a:extLst>
          </p:cNvPr>
          <p:cNvSpPr>
            <a:spLocks noGrp="1"/>
          </p:cNvSpPr>
          <p:nvPr>
            <p:ph idx="1"/>
          </p:nvPr>
        </p:nvSpPr>
        <p:spPr/>
        <p:txBody>
          <a:bodyPr>
            <a:normAutofit/>
          </a:bodyPr>
          <a:lstStyle/>
          <a:p>
            <a:pPr>
              <a:buFont typeface="Wingdings" panose="05000000000000000000" pitchFamily="2" charset="2"/>
              <a:buChar char="q"/>
            </a:pPr>
            <a:endParaRPr lang="nl-NL" sz="2800" dirty="0"/>
          </a:p>
          <a:p>
            <a:pPr>
              <a:buFont typeface="Wingdings" panose="05000000000000000000" pitchFamily="2" charset="2"/>
              <a:buChar char="q"/>
            </a:pPr>
            <a:r>
              <a:rPr lang="nl-NL" sz="2800" dirty="0"/>
              <a:t>  Onderhouden en uitbouwen van de communicatiekanalen</a:t>
            </a:r>
          </a:p>
          <a:p>
            <a:pPr>
              <a:buFont typeface="Wingdings" panose="05000000000000000000" pitchFamily="2" charset="2"/>
              <a:buChar char="q"/>
            </a:pPr>
            <a:r>
              <a:rPr lang="nl-NL" sz="2800" dirty="0"/>
              <a:t>  Opstellen communicatieplan</a:t>
            </a:r>
          </a:p>
          <a:p>
            <a:pPr>
              <a:buFont typeface="Wingdings" panose="05000000000000000000" pitchFamily="2" charset="2"/>
              <a:buChar char="q"/>
            </a:pPr>
            <a:r>
              <a:rPr lang="nl-NL" sz="2800" dirty="0"/>
              <a:t>  Inventariseren mogelijke fysieke kanalen</a:t>
            </a:r>
          </a:p>
          <a:p>
            <a:pPr>
              <a:buFont typeface="Wingdings" panose="05000000000000000000" pitchFamily="2" charset="2"/>
              <a:buChar char="q"/>
            </a:pPr>
            <a:r>
              <a:rPr lang="nl-NL" sz="2800" dirty="0"/>
              <a:t>  Ondersteunen werkgroepen</a:t>
            </a:r>
          </a:p>
          <a:p>
            <a:pPr>
              <a:buFont typeface="Wingdings" panose="05000000000000000000" pitchFamily="2" charset="2"/>
              <a:buChar char="q"/>
            </a:pPr>
            <a:endParaRPr lang="nl-NL" sz="2800" dirty="0"/>
          </a:p>
          <a:p>
            <a:pPr>
              <a:buFont typeface="Wingdings" panose="05000000000000000000" pitchFamily="2" charset="2"/>
              <a:buChar char="q"/>
            </a:pPr>
            <a:endParaRPr lang="nl-NL" sz="2800" dirty="0"/>
          </a:p>
        </p:txBody>
      </p:sp>
      <p:sp>
        <p:nvSpPr>
          <p:cNvPr id="4" name="Tekstvak 3">
            <a:extLst>
              <a:ext uri="{FF2B5EF4-FFF2-40B4-BE49-F238E27FC236}">
                <a16:creationId xmlns:a16="http://schemas.microsoft.com/office/drawing/2014/main" xmlns="" id="{E7A46CDC-0D6A-43A2-9159-C7267AF40FB4}"/>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4.4</a:t>
            </a:r>
          </a:p>
        </p:txBody>
      </p:sp>
    </p:spTree>
    <p:extLst>
      <p:ext uri="{BB962C8B-B14F-4D97-AF65-F5344CB8AC3E}">
        <p14:creationId xmlns:p14="http://schemas.microsoft.com/office/powerpoint/2010/main" val="622494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normAutofit/>
          </a:bodyPr>
          <a:lstStyle/>
          <a:p>
            <a:r>
              <a:rPr lang="nl-NL" altLang="nl-NL" dirty="0"/>
              <a:t/>
            </a:r>
            <a:br>
              <a:rPr lang="nl-NL" altLang="nl-NL" dirty="0"/>
            </a:br>
            <a:r>
              <a:rPr lang="nl-NL" altLang="nl-NL" dirty="0"/>
              <a:t>Werkgroep </a:t>
            </a:r>
            <a:br>
              <a:rPr lang="nl-NL" altLang="nl-NL" dirty="0"/>
            </a:br>
            <a:r>
              <a:rPr lang="nl-NL" altLang="nl-NL" dirty="0"/>
              <a:t>Schoon &amp; Groen</a:t>
            </a:r>
            <a:endParaRPr lang="en-GB" altLang="en-GB" dirty="0"/>
          </a:p>
        </p:txBody>
      </p:sp>
      <p:sp>
        <p:nvSpPr>
          <p:cNvPr id="3" name="Subtitle 2"/>
          <p:cNvSpPr>
            <a:spLocks noGrp="1"/>
          </p:cNvSpPr>
          <p:nvPr>
            <p:ph type="subTitle" idx="1"/>
          </p:nvPr>
        </p:nvSpPr>
        <p:spPr>
          <a:xfrm>
            <a:off x="1100051" y="4455620"/>
            <a:ext cx="10058400" cy="1480946"/>
          </a:xfrm>
        </p:spPr>
        <p:txBody>
          <a:bodyPr numCol="1">
            <a:normAutofit/>
          </a:bodyPr>
          <a:lstStyle/>
          <a:p>
            <a:r>
              <a:rPr lang="nl-NL" altLang="nl-NL" b="1" dirty="0"/>
              <a:t>Frans van </a:t>
            </a:r>
            <a:r>
              <a:rPr lang="nl-NL" altLang="nl-NL" b="1" dirty="0" err="1"/>
              <a:t>Deutekom</a:t>
            </a:r>
            <a:r>
              <a:rPr lang="nl-NL" altLang="nl-NL" b="1" dirty="0"/>
              <a:t> - </a:t>
            </a:r>
            <a:r>
              <a:rPr lang="en-US" b="1" dirty="0"/>
              <a:t>Hilde </a:t>
            </a:r>
            <a:r>
              <a:rPr lang="en-US" b="1" dirty="0" err="1"/>
              <a:t>Frencken</a:t>
            </a:r>
            <a:r>
              <a:rPr lang="en-US" b="1" dirty="0"/>
              <a:t> – </a:t>
            </a:r>
            <a:r>
              <a:rPr lang="nl-NL" altLang="nl-NL" b="1" dirty="0"/>
              <a:t>Sjef </a:t>
            </a:r>
            <a:r>
              <a:rPr lang="nl-NL" altLang="nl-NL" b="1" dirty="0" err="1"/>
              <a:t>Landstra</a:t>
            </a:r>
            <a:r>
              <a:rPr lang="nl-NL" altLang="nl-NL" b="1" dirty="0"/>
              <a:t> – Léonie </a:t>
            </a:r>
            <a:r>
              <a:rPr lang="nl-NL" altLang="nl-NL" b="1" dirty="0" err="1"/>
              <a:t>Bertjens</a:t>
            </a:r>
            <a:r>
              <a:rPr lang="nl-NL" altLang="nl-NL" b="1" dirty="0"/>
              <a:t> - Cees van </a:t>
            </a:r>
            <a:r>
              <a:rPr lang="nl-NL" altLang="nl-NL" b="1" dirty="0" err="1"/>
              <a:t>Bijnen</a:t>
            </a:r>
            <a:r>
              <a:rPr lang="nl-NL" altLang="nl-NL" b="1" dirty="0"/>
              <a:t> - Mariëtte Polmans –    Nelly Wijenberg - Annette Wijnands - Monique </a:t>
            </a:r>
            <a:r>
              <a:rPr lang="nl-NL" altLang="nl-NL" b="1" dirty="0" err="1"/>
              <a:t>beckers</a:t>
            </a:r>
            <a:r>
              <a:rPr lang="nl-NL" altLang="nl-NL" b="1" dirty="0"/>
              <a:t> en Patricia </a:t>
            </a:r>
            <a:r>
              <a:rPr lang="nl-NL" altLang="nl-NL" b="1" dirty="0" err="1"/>
              <a:t>Vaessen</a:t>
            </a:r>
            <a:r>
              <a:rPr lang="nl-NL" altLang="nl-NL" b="1" dirty="0"/>
              <a:t> </a:t>
            </a:r>
            <a:r>
              <a:rPr lang="nl-NL" altLang="nl-NL" sz="1500" b="1" dirty="0"/>
              <a:t>(bestuur)</a:t>
            </a:r>
            <a:endParaRPr lang="en-GB" altLang="en-GB" sz="1500" b="1" dirty="0"/>
          </a:p>
        </p:txBody>
      </p:sp>
      <p:sp>
        <p:nvSpPr>
          <p:cNvPr id="4" name="Tekstvak 3">
            <a:extLst>
              <a:ext uri="{FF2B5EF4-FFF2-40B4-BE49-F238E27FC236}">
                <a16:creationId xmlns:a16="http://schemas.microsoft.com/office/drawing/2014/main" xmlns="" id="{1CDE3258-52FD-4E73-A779-8087BB45244E}"/>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5.1</a:t>
            </a:r>
          </a:p>
        </p:txBody>
      </p:sp>
    </p:spTree>
    <p:extLst>
      <p:ext uri="{BB962C8B-B14F-4D97-AF65-F5344CB8AC3E}">
        <p14:creationId xmlns:p14="http://schemas.microsoft.com/office/powerpoint/2010/main" val="2840768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26279" cy="1450757"/>
          </a:xfrm>
        </p:spPr>
        <p:txBody>
          <a:bodyPr numCol="1"/>
          <a:lstStyle/>
          <a:p>
            <a:r>
              <a:rPr lang="nl-NL" altLang="nl-NL" dirty="0"/>
              <a:t>Doel van de werkgroep</a:t>
            </a:r>
            <a:endParaRPr lang="en-GB" altLang="en-GB" dirty="0"/>
          </a:p>
        </p:txBody>
      </p:sp>
      <p:sp>
        <p:nvSpPr>
          <p:cNvPr id="7" name="Rectangle 6"/>
          <p:cNvSpPr/>
          <p:nvPr/>
        </p:nvSpPr>
        <p:spPr>
          <a:xfrm>
            <a:off x="6059804" y="4907582"/>
            <a:ext cx="2397096" cy="157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14" name="Rectangle 13"/>
          <p:cNvSpPr/>
          <p:nvPr/>
        </p:nvSpPr>
        <p:spPr>
          <a:xfrm>
            <a:off x="4649118" y="3084723"/>
            <a:ext cx="1035585" cy="31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3" name="Content Placeholder 2"/>
          <p:cNvSpPr>
            <a:spLocks noGrp="1"/>
          </p:cNvSpPr>
          <p:nvPr>
            <p:ph idx="1"/>
          </p:nvPr>
        </p:nvSpPr>
        <p:spPr/>
        <p:txBody>
          <a:bodyPr numCol="1">
            <a:normAutofit/>
          </a:bodyPr>
          <a:lstStyle/>
          <a:p>
            <a:pPr marL="0" indent="0" algn="ctr">
              <a:buNone/>
            </a:pPr>
            <a:endParaRPr lang="nl-NL" altLang="nl-NL" sz="1000" b="1" u="sng" dirty="0">
              <a:solidFill>
                <a:schemeClr val="accent1"/>
              </a:solidFill>
            </a:endParaRPr>
          </a:p>
          <a:p>
            <a:pPr marL="0" indent="0">
              <a:buNone/>
            </a:pPr>
            <a:r>
              <a:rPr lang="nl-NL" altLang="nl-NL" sz="2800" b="1" u="sng" dirty="0">
                <a:solidFill>
                  <a:schemeClr val="accent1"/>
                </a:solidFill>
              </a:rPr>
              <a:t>Schonere en Groenere</a:t>
            </a:r>
            <a:r>
              <a:rPr lang="nl-NL" altLang="nl-NL" sz="2800" dirty="0">
                <a:solidFill>
                  <a:schemeClr val="accent1"/>
                </a:solidFill>
              </a:rPr>
              <a:t> leefomgeving in Maasniel</a:t>
            </a:r>
          </a:p>
          <a:p>
            <a:pPr marL="0" indent="0">
              <a:buNone/>
            </a:pPr>
            <a:endParaRPr lang="nl-NL" altLang="nl-NL" sz="1000" dirty="0"/>
          </a:p>
          <a:p>
            <a:pPr>
              <a:buFont typeface="Wingdings" panose="05000000000000000000" pitchFamily="2" charset="2"/>
              <a:buChar char="q"/>
            </a:pPr>
            <a:r>
              <a:rPr lang="nl-NL" altLang="nl-NL" sz="2800" dirty="0"/>
              <a:t>  Minder zwerfafval</a:t>
            </a:r>
          </a:p>
          <a:p>
            <a:pPr>
              <a:buFont typeface="Wingdings" panose="05000000000000000000" pitchFamily="2" charset="2"/>
              <a:buChar char="q"/>
            </a:pPr>
            <a:r>
              <a:rPr lang="nl-NL" altLang="nl-NL" sz="2800" dirty="0"/>
              <a:t>  Minder hondenpoep </a:t>
            </a:r>
          </a:p>
          <a:p>
            <a:pPr>
              <a:buFont typeface="Wingdings" panose="05000000000000000000" pitchFamily="2" charset="2"/>
              <a:buChar char="q"/>
            </a:pPr>
            <a:r>
              <a:rPr lang="nl-NL" altLang="nl-NL" sz="2800" dirty="0"/>
              <a:t>  Verfraaien van aanzicht door groen</a:t>
            </a:r>
          </a:p>
        </p:txBody>
      </p:sp>
      <p:sp>
        <p:nvSpPr>
          <p:cNvPr id="6" name="Tekstvak 5">
            <a:extLst>
              <a:ext uri="{FF2B5EF4-FFF2-40B4-BE49-F238E27FC236}">
                <a16:creationId xmlns:a16="http://schemas.microsoft.com/office/drawing/2014/main" xmlns="" id="{BE89F63C-BB05-48AF-9E53-EAF51964BD51}"/>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5.2.</a:t>
            </a:r>
          </a:p>
        </p:txBody>
      </p:sp>
    </p:spTree>
    <p:extLst>
      <p:ext uri="{BB962C8B-B14F-4D97-AF65-F5344CB8AC3E}">
        <p14:creationId xmlns:p14="http://schemas.microsoft.com/office/powerpoint/2010/main" val="82332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numCol="1"/>
          <a:lstStyle/>
          <a:p>
            <a:r>
              <a:rPr lang="nl-NL" altLang="nl-NL" dirty="0"/>
              <a:t>Wat hebben we al gedaan en bereikt?</a:t>
            </a:r>
          </a:p>
        </p:txBody>
      </p:sp>
      <p:sp>
        <p:nvSpPr>
          <p:cNvPr id="3" name="Tijdelijke aanduiding voor inhoud 2">
            <a:extLst>
              <a:ext uri="{FF2B5EF4-FFF2-40B4-BE49-F238E27FC236}">
                <a16:creationId xmlns:a16="http://schemas.microsoft.com/office/drawing/2014/main" xmlns="" id="{F6744AB6-E9FB-4190-B4FE-F0D0F2C761CA}"/>
              </a:ext>
            </a:extLst>
          </p:cNvPr>
          <p:cNvSpPr>
            <a:spLocks noGrp="1"/>
          </p:cNvSpPr>
          <p:nvPr>
            <p:ph idx="1"/>
          </p:nvPr>
        </p:nvSpPr>
        <p:spPr/>
        <p:txBody>
          <a:bodyPr numCol="1">
            <a:normAutofit/>
          </a:bodyPr>
          <a:lstStyle/>
          <a:p>
            <a:pPr>
              <a:buFont typeface="Wingdings" panose="05000000000000000000" pitchFamily="2" charset="2"/>
              <a:buChar char="q"/>
            </a:pPr>
            <a:endParaRPr lang="nl-NL" altLang="nl-NL" sz="2800" dirty="0"/>
          </a:p>
          <a:p>
            <a:pPr>
              <a:buFont typeface="Wingdings" panose="05000000000000000000" pitchFamily="2" charset="2"/>
              <a:buChar char="q"/>
            </a:pPr>
            <a:r>
              <a:rPr lang="nl-NL" altLang="nl-NL" sz="2800" dirty="0"/>
              <a:t>  Informatie verzamelen Gemeente:</a:t>
            </a:r>
          </a:p>
          <a:p>
            <a:pPr lvl="1">
              <a:buFont typeface="Wingdings" panose="05000000000000000000" pitchFamily="2" charset="2"/>
              <a:buChar char="§"/>
            </a:pPr>
            <a:r>
              <a:rPr lang="nl-NL" altLang="nl-NL" sz="2600" dirty="0"/>
              <a:t> </a:t>
            </a:r>
            <a:r>
              <a:rPr lang="nl-NL" altLang="nl-NL" sz="2400" dirty="0"/>
              <a:t>onderhoud groen</a:t>
            </a:r>
          </a:p>
          <a:p>
            <a:pPr lvl="1">
              <a:buFont typeface="Wingdings" panose="05000000000000000000" pitchFamily="2" charset="2"/>
              <a:buChar char="§"/>
            </a:pPr>
            <a:r>
              <a:rPr lang="nl-NL" altLang="nl-NL" sz="2400" dirty="0"/>
              <a:t> afvalinzameling</a:t>
            </a:r>
          </a:p>
          <a:p>
            <a:pPr lvl="1">
              <a:buFont typeface="Wingdings" panose="05000000000000000000" pitchFamily="2" charset="2"/>
              <a:buChar char="§"/>
            </a:pPr>
            <a:r>
              <a:rPr lang="nl-NL" altLang="nl-NL" sz="2400" dirty="0"/>
              <a:t> hondenbeleid</a:t>
            </a:r>
          </a:p>
          <a:p>
            <a:pPr>
              <a:buFont typeface="Wingdings" panose="05000000000000000000" pitchFamily="2" charset="2"/>
              <a:buChar char="q"/>
            </a:pPr>
            <a:r>
              <a:rPr lang="nl-NL" altLang="nl-NL" sz="2800" dirty="0"/>
              <a:t>  Overzicht van alle afvalbakken (vuilnis + hondenpoep)</a:t>
            </a:r>
          </a:p>
          <a:p>
            <a:pPr>
              <a:buFont typeface="Wingdings" panose="05000000000000000000" pitchFamily="2" charset="2"/>
              <a:buChar char="q"/>
            </a:pPr>
            <a:r>
              <a:rPr lang="nl-NL" altLang="nl-NL" sz="2800" dirty="0"/>
              <a:t>  Inventarisatie probleemgebieden</a:t>
            </a:r>
          </a:p>
          <a:p>
            <a:pPr>
              <a:buFont typeface="Wingdings" panose="05000000000000000000" pitchFamily="2" charset="2"/>
              <a:buChar char="q"/>
            </a:pPr>
            <a:endParaRPr lang="nl-NL" altLang="nl-NL" sz="2800" dirty="0"/>
          </a:p>
          <a:p>
            <a:pPr>
              <a:buFont typeface="Wingdings" panose="05000000000000000000" pitchFamily="2" charset="2"/>
              <a:buChar char="q"/>
            </a:pPr>
            <a:endParaRPr lang="nl-NL" altLang="nl-NL" sz="2800" dirty="0"/>
          </a:p>
        </p:txBody>
      </p:sp>
      <p:sp>
        <p:nvSpPr>
          <p:cNvPr id="4" name="Tekstvak 3">
            <a:extLst>
              <a:ext uri="{FF2B5EF4-FFF2-40B4-BE49-F238E27FC236}">
                <a16:creationId xmlns:a16="http://schemas.microsoft.com/office/drawing/2014/main" xmlns="" id="{519D4D12-58E6-437F-A644-431640AC5A5E}"/>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5.3.</a:t>
            </a:r>
          </a:p>
        </p:txBody>
      </p:sp>
    </p:spTree>
    <p:extLst>
      <p:ext uri="{BB962C8B-B14F-4D97-AF65-F5344CB8AC3E}">
        <p14:creationId xmlns:p14="http://schemas.microsoft.com/office/powerpoint/2010/main" val="3222054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numCol="1"/>
          <a:lstStyle/>
          <a:p>
            <a:r>
              <a:rPr lang="nl-NL" altLang="nl-NL" dirty="0"/>
              <a:t>Wat gaan we in 2019 doen?</a:t>
            </a:r>
          </a:p>
        </p:txBody>
      </p:sp>
      <p:sp>
        <p:nvSpPr>
          <p:cNvPr id="3" name="Tijdelijke aanduiding voor inhoud 2">
            <a:extLst>
              <a:ext uri="{FF2B5EF4-FFF2-40B4-BE49-F238E27FC236}">
                <a16:creationId xmlns:a16="http://schemas.microsoft.com/office/drawing/2014/main" xmlns="" id="{F6744AB6-E9FB-4190-B4FE-F0D0F2C761CA}"/>
              </a:ext>
            </a:extLst>
          </p:cNvPr>
          <p:cNvSpPr>
            <a:spLocks noGrp="1"/>
          </p:cNvSpPr>
          <p:nvPr>
            <p:ph idx="1"/>
          </p:nvPr>
        </p:nvSpPr>
        <p:spPr/>
        <p:txBody>
          <a:bodyPr numCol="1">
            <a:normAutofit/>
          </a:bodyPr>
          <a:lstStyle/>
          <a:p>
            <a:pPr>
              <a:buFont typeface="Wingdings" panose="05000000000000000000" pitchFamily="2" charset="2"/>
              <a:buChar char="q"/>
            </a:pPr>
            <a:endParaRPr lang="nl-NL" altLang="nl-NL" sz="2800" dirty="0"/>
          </a:p>
          <a:p>
            <a:pPr>
              <a:buFont typeface="Wingdings" panose="05000000000000000000" pitchFamily="2" charset="2"/>
              <a:buChar char="q"/>
            </a:pPr>
            <a:r>
              <a:rPr lang="nl-NL" altLang="nl-NL" sz="2800" dirty="0"/>
              <a:t>  Opschoonactiviteit aanstaande maandag!</a:t>
            </a:r>
          </a:p>
          <a:p>
            <a:pPr>
              <a:buFont typeface="Wingdings" panose="05000000000000000000" pitchFamily="2" charset="2"/>
              <a:buChar char="q"/>
            </a:pPr>
            <a:r>
              <a:rPr lang="nl-NL" altLang="nl-NL" sz="2800" dirty="0"/>
              <a:t>  In gesprek met Plus </a:t>
            </a:r>
            <a:r>
              <a:rPr lang="nl-NL" altLang="nl-NL" sz="2800" dirty="0" err="1"/>
              <a:t>Rutjens</a:t>
            </a:r>
            <a:r>
              <a:rPr lang="nl-NL" altLang="nl-NL" sz="2800" dirty="0"/>
              <a:t> over zwerfvuil</a:t>
            </a:r>
          </a:p>
          <a:p>
            <a:pPr>
              <a:buFont typeface="Wingdings" panose="05000000000000000000" pitchFamily="2" charset="2"/>
              <a:buChar char="q"/>
            </a:pPr>
            <a:r>
              <a:rPr lang="nl-NL" altLang="nl-NL" sz="2800" dirty="0"/>
              <a:t>  Plantenruil in het voorjaar op het Betjesplein</a:t>
            </a:r>
          </a:p>
          <a:p>
            <a:pPr>
              <a:buFont typeface="Wingdings" panose="05000000000000000000" pitchFamily="2" charset="2"/>
              <a:buChar char="q"/>
            </a:pPr>
            <a:r>
              <a:rPr lang="nl-NL" altLang="nl-NL" sz="2800" dirty="0"/>
              <a:t>  Plan schrijven voor ‘paradepaardjes’</a:t>
            </a:r>
          </a:p>
          <a:p>
            <a:pPr>
              <a:buFont typeface="Wingdings" panose="05000000000000000000" pitchFamily="2" charset="2"/>
              <a:buChar char="q"/>
            </a:pPr>
            <a:endParaRPr lang="nl-NL" altLang="nl-NL" sz="2800" dirty="0"/>
          </a:p>
          <a:p>
            <a:pPr>
              <a:buFont typeface="Wingdings" panose="05000000000000000000" pitchFamily="2" charset="2"/>
              <a:buChar char="q"/>
            </a:pPr>
            <a:endParaRPr lang="nl-NL" altLang="nl-NL" sz="2800" dirty="0"/>
          </a:p>
        </p:txBody>
      </p:sp>
      <p:sp>
        <p:nvSpPr>
          <p:cNvPr id="4" name="Tekstvak 3">
            <a:extLst>
              <a:ext uri="{FF2B5EF4-FFF2-40B4-BE49-F238E27FC236}">
                <a16:creationId xmlns:a16="http://schemas.microsoft.com/office/drawing/2014/main" xmlns="" id="{F2876134-BC37-439A-A8D0-B3FEF4B1E019}"/>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5.4.</a:t>
            </a:r>
          </a:p>
        </p:txBody>
      </p:sp>
    </p:spTree>
    <p:extLst>
      <p:ext uri="{BB962C8B-B14F-4D97-AF65-F5344CB8AC3E}">
        <p14:creationId xmlns:p14="http://schemas.microsoft.com/office/powerpoint/2010/main" val="46342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l-NL" dirty="0"/>
              <a:t>Werkgroep</a:t>
            </a:r>
            <a:br>
              <a:rPr lang="nl-NL" dirty="0"/>
            </a:br>
            <a:r>
              <a:rPr lang="nl-NL" dirty="0"/>
              <a:t>Veiligheid  en AED</a:t>
            </a:r>
            <a:endParaRPr lang="en-GB" dirty="0"/>
          </a:p>
        </p:txBody>
      </p:sp>
      <p:sp>
        <p:nvSpPr>
          <p:cNvPr id="3" name="Subtitle 2"/>
          <p:cNvSpPr>
            <a:spLocks noGrp="1"/>
          </p:cNvSpPr>
          <p:nvPr>
            <p:ph type="subTitle" idx="1"/>
          </p:nvPr>
        </p:nvSpPr>
        <p:spPr/>
        <p:txBody>
          <a:bodyPr/>
          <a:lstStyle/>
          <a:p>
            <a:r>
              <a:rPr lang="nl-NL" b="1" dirty="0"/>
              <a:t>Jack en Helene Cremers - Renate van </a:t>
            </a:r>
            <a:r>
              <a:rPr lang="nl-NL" b="1" dirty="0" err="1"/>
              <a:t>Heck</a:t>
            </a:r>
            <a:r>
              <a:rPr lang="nl-NL" b="1" dirty="0"/>
              <a:t> - Coby </a:t>
            </a:r>
            <a:r>
              <a:rPr lang="nl-NL" b="1" dirty="0" err="1"/>
              <a:t>Christ</a:t>
            </a:r>
            <a:r>
              <a:rPr lang="nl-NL" b="1" dirty="0"/>
              <a:t> - Noud de </a:t>
            </a:r>
            <a:r>
              <a:rPr lang="nl-NL" b="1" dirty="0" err="1"/>
              <a:t>Ponti</a:t>
            </a:r>
            <a:r>
              <a:rPr lang="nl-NL" b="1" dirty="0"/>
              <a:t> - Elly Selder - Marian Lauwers - Mieke Clerx en Wil Cox </a:t>
            </a:r>
            <a:r>
              <a:rPr lang="nl-NL" sz="1400" b="1" dirty="0"/>
              <a:t>(bestuur)</a:t>
            </a:r>
            <a:endParaRPr lang="en-GB" sz="1400" b="1" dirty="0"/>
          </a:p>
        </p:txBody>
      </p:sp>
      <p:sp>
        <p:nvSpPr>
          <p:cNvPr id="5" name="Tekstvak 4">
            <a:extLst>
              <a:ext uri="{FF2B5EF4-FFF2-40B4-BE49-F238E27FC236}">
                <a16:creationId xmlns:a16="http://schemas.microsoft.com/office/drawing/2014/main" xmlns="" id="{56DD119D-84B2-4085-87F9-03F9DBF6F75B}"/>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6.1</a:t>
            </a:r>
          </a:p>
        </p:txBody>
      </p:sp>
    </p:spTree>
    <p:extLst>
      <p:ext uri="{BB962C8B-B14F-4D97-AF65-F5344CB8AC3E}">
        <p14:creationId xmlns:p14="http://schemas.microsoft.com/office/powerpoint/2010/main" val="3389961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26279" cy="1450757"/>
          </a:xfrm>
        </p:spPr>
        <p:txBody>
          <a:bodyPr/>
          <a:lstStyle/>
          <a:p>
            <a:r>
              <a:rPr lang="nl-NL" dirty="0"/>
              <a:t>Doel van de werkgroep</a:t>
            </a:r>
            <a:endParaRPr lang="en-GB" dirty="0"/>
          </a:p>
        </p:txBody>
      </p:sp>
      <p:sp>
        <p:nvSpPr>
          <p:cNvPr id="7" name="Rectangle 6"/>
          <p:cNvSpPr/>
          <p:nvPr/>
        </p:nvSpPr>
        <p:spPr>
          <a:xfrm>
            <a:off x="6059804" y="4907582"/>
            <a:ext cx="2397096" cy="157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649118" y="3084723"/>
            <a:ext cx="1035585" cy="31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rmAutofit lnSpcReduction="10000"/>
          </a:bodyPr>
          <a:lstStyle/>
          <a:p>
            <a:pPr marL="0" indent="0">
              <a:buNone/>
            </a:pPr>
            <a:endParaRPr lang="nl-NL" sz="2800" dirty="0"/>
          </a:p>
          <a:p>
            <a:pPr marL="0" indent="0">
              <a:buNone/>
            </a:pPr>
            <a:r>
              <a:rPr lang="nl-NL" sz="2800" b="1" u="sng" dirty="0">
                <a:solidFill>
                  <a:schemeClr val="accent1"/>
                </a:solidFill>
              </a:rPr>
              <a:t>Verhogen</a:t>
            </a:r>
            <a:r>
              <a:rPr lang="nl-NL" sz="2800" b="1" dirty="0">
                <a:solidFill>
                  <a:schemeClr val="accent1"/>
                </a:solidFill>
              </a:rPr>
              <a:t> </a:t>
            </a:r>
            <a:r>
              <a:rPr lang="nl-NL" sz="2800" dirty="0">
                <a:solidFill>
                  <a:schemeClr val="accent1"/>
                </a:solidFill>
              </a:rPr>
              <a:t>de veiligheid </a:t>
            </a:r>
            <a:r>
              <a:rPr lang="nl-NL" sz="2800" i="1" dirty="0">
                <a:solidFill>
                  <a:schemeClr val="accent1"/>
                </a:solidFill>
              </a:rPr>
              <a:t>(gevoel) </a:t>
            </a:r>
            <a:r>
              <a:rPr lang="nl-NL" sz="2800" dirty="0">
                <a:solidFill>
                  <a:schemeClr val="accent1"/>
                </a:solidFill>
              </a:rPr>
              <a:t>in Maasniel</a:t>
            </a:r>
          </a:p>
          <a:p>
            <a:pPr marL="0" indent="0">
              <a:buNone/>
            </a:pPr>
            <a:endParaRPr lang="nl-NL" sz="2800" dirty="0"/>
          </a:p>
          <a:p>
            <a:pPr>
              <a:buFont typeface="Wingdings" panose="05000000000000000000" pitchFamily="2" charset="2"/>
              <a:buChar char="q"/>
            </a:pPr>
            <a:r>
              <a:rPr lang="nl-NL" sz="2800" dirty="0"/>
              <a:t>  Veiligheidsgevoel in de diverse wijken van Maasniel verbeteren</a:t>
            </a:r>
          </a:p>
          <a:p>
            <a:pPr>
              <a:buFont typeface="Wingdings" panose="05000000000000000000" pitchFamily="2" charset="2"/>
              <a:buChar char="q"/>
            </a:pPr>
            <a:r>
              <a:rPr lang="nl-NL" sz="2800" dirty="0"/>
              <a:t>  Schakelfunctie tussen burger &lt;-&gt; Gemeente waar nodig: tussen   	melding en verbeteracties.</a:t>
            </a:r>
          </a:p>
          <a:p>
            <a:pPr>
              <a:buFont typeface="Wingdings" panose="05000000000000000000" pitchFamily="2" charset="2"/>
              <a:buChar char="q"/>
            </a:pPr>
            <a:r>
              <a:rPr lang="nl-NL" sz="2800" dirty="0"/>
              <a:t>  Dekkend netwerk van AED-apparaten incl. beheer, onderhoud en 	gebruik nastreven</a:t>
            </a:r>
            <a:endParaRPr lang="en-GB" sz="2800" dirty="0"/>
          </a:p>
        </p:txBody>
      </p:sp>
      <p:sp>
        <p:nvSpPr>
          <p:cNvPr id="6" name="Tekstvak 5">
            <a:extLst>
              <a:ext uri="{FF2B5EF4-FFF2-40B4-BE49-F238E27FC236}">
                <a16:creationId xmlns:a16="http://schemas.microsoft.com/office/drawing/2014/main" xmlns="" id="{E960FEF7-4A9F-46FD-AB86-56BCD0FDD0D6}"/>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6.2</a:t>
            </a:r>
          </a:p>
        </p:txBody>
      </p:sp>
    </p:spTree>
    <p:extLst>
      <p:ext uri="{BB962C8B-B14F-4D97-AF65-F5344CB8AC3E}">
        <p14:creationId xmlns:p14="http://schemas.microsoft.com/office/powerpoint/2010/main" val="3838712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a:lstStyle/>
          <a:p>
            <a:r>
              <a:rPr lang="nl-NL" dirty="0"/>
              <a:t>Wat hebben we al gedaan en bereikt?</a:t>
            </a:r>
          </a:p>
        </p:txBody>
      </p:sp>
      <p:sp>
        <p:nvSpPr>
          <p:cNvPr id="3" name="Tijdelijke aanduiding voor inhoud 2">
            <a:extLst>
              <a:ext uri="{FF2B5EF4-FFF2-40B4-BE49-F238E27FC236}">
                <a16:creationId xmlns:a16="http://schemas.microsoft.com/office/drawing/2014/main" xmlns="" id="{F6744AB6-E9FB-4190-B4FE-F0D0F2C761CA}"/>
              </a:ext>
            </a:extLst>
          </p:cNvPr>
          <p:cNvSpPr>
            <a:spLocks noGrp="1"/>
          </p:cNvSpPr>
          <p:nvPr>
            <p:ph idx="1"/>
          </p:nvPr>
        </p:nvSpPr>
        <p:spPr/>
        <p:txBody>
          <a:bodyPr>
            <a:normAutofit/>
          </a:bodyPr>
          <a:lstStyle/>
          <a:p>
            <a:pPr>
              <a:buFont typeface="Wingdings" panose="05000000000000000000" pitchFamily="2" charset="2"/>
              <a:buChar char="q"/>
            </a:pPr>
            <a:endParaRPr lang="nl-NL" sz="2800" dirty="0"/>
          </a:p>
          <a:p>
            <a:pPr>
              <a:buFont typeface="Wingdings" panose="05000000000000000000" pitchFamily="2" charset="2"/>
              <a:buChar char="q"/>
            </a:pPr>
            <a:r>
              <a:rPr lang="nl-NL" sz="2800" dirty="0"/>
              <a:t>  Probleemgebieden m.b.t. veiligheid in kaart gebracht</a:t>
            </a:r>
          </a:p>
          <a:p>
            <a:pPr>
              <a:buFont typeface="Wingdings" panose="05000000000000000000" pitchFamily="2" charset="2"/>
              <a:buChar char="q"/>
            </a:pPr>
            <a:r>
              <a:rPr lang="nl-NL" sz="2800" dirty="0"/>
              <a:t>  Samenwerking met Gemeente/ Politie/ Boa’s aangegaan</a:t>
            </a:r>
          </a:p>
          <a:p>
            <a:pPr>
              <a:buFont typeface="Wingdings" panose="05000000000000000000" pitchFamily="2" charset="2"/>
              <a:buChar char="q"/>
            </a:pPr>
            <a:r>
              <a:rPr lang="nl-NL" sz="2800" dirty="0"/>
              <a:t>  Regelmatig overleg om voortgang te bespreken</a:t>
            </a:r>
          </a:p>
          <a:p>
            <a:pPr>
              <a:buFont typeface="Wingdings" panose="05000000000000000000" pitchFamily="2" charset="2"/>
              <a:buChar char="q"/>
            </a:pPr>
            <a:r>
              <a:rPr lang="nl-NL" sz="2800" dirty="0"/>
              <a:t>  Veiligheid avond georganiseerd 11 dec. 2018</a:t>
            </a:r>
          </a:p>
          <a:p>
            <a:pPr>
              <a:buFont typeface="Wingdings" panose="05000000000000000000" pitchFamily="2" charset="2"/>
              <a:buChar char="q"/>
            </a:pPr>
            <a:r>
              <a:rPr lang="nl-NL" sz="2800" dirty="0"/>
              <a:t>  AED van buurtvereniging Brikkenhoven overgenomen</a:t>
            </a:r>
          </a:p>
          <a:p>
            <a:pPr>
              <a:buFont typeface="Wingdings" panose="05000000000000000000" pitchFamily="2" charset="2"/>
              <a:buChar char="q"/>
            </a:pPr>
            <a:endParaRPr lang="nl-NL" sz="2800" dirty="0"/>
          </a:p>
        </p:txBody>
      </p:sp>
      <p:sp>
        <p:nvSpPr>
          <p:cNvPr id="4" name="Tekstvak 3">
            <a:extLst>
              <a:ext uri="{FF2B5EF4-FFF2-40B4-BE49-F238E27FC236}">
                <a16:creationId xmlns:a16="http://schemas.microsoft.com/office/drawing/2014/main" xmlns="" id="{92F399D8-D9B6-4EED-89AB-9C054FC7F55D}"/>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6.3</a:t>
            </a:r>
          </a:p>
        </p:txBody>
      </p:sp>
    </p:spTree>
    <p:extLst>
      <p:ext uri="{BB962C8B-B14F-4D97-AF65-F5344CB8AC3E}">
        <p14:creationId xmlns:p14="http://schemas.microsoft.com/office/powerpoint/2010/main" val="101703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a:lstStyle/>
          <a:p>
            <a:r>
              <a:rPr lang="nl-NL" dirty="0"/>
              <a:t>Wat gaan we in 2019 doen?</a:t>
            </a:r>
          </a:p>
        </p:txBody>
      </p:sp>
      <p:sp>
        <p:nvSpPr>
          <p:cNvPr id="3" name="Tijdelijke aanduiding voor inhoud 2">
            <a:extLst>
              <a:ext uri="{FF2B5EF4-FFF2-40B4-BE49-F238E27FC236}">
                <a16:creationId xmlns:a16="http://schemas.microsoft.com/office/drawing/2014/main" xmlns="" id="{F6744AB6-E9FB-4190-B4FE-F0D0F2C761CA}"/>
              </a:ext>
            </a:extLst>
          </p:cNvPr>
          <p:cNvSpPr>
            <a:spLocks noGrp="1"/>
          </p:cNvSpPr>
          <p:nvPr>
            <p:ph idx="1"/>
          </p:nvPr>
        </p:nvSpPr>
        <p:spPr/>
        <p:txBody>
          <a:bodyPr>
            <a:normAutofit/>
          </a:bodyPr>
          <a:lstStyle/>
          <a:p>
            <a:pPr>
              <a:buFont typeface="Wingdings" panose="05000000000000000000" pitchFamily="2" charset="2"/>
              <a:buChar char="q"/>
            </a:pPr>
            <a:endParaRPr lang="nl-NL" sz="2800" dirty="0"/>
          </a:p>
          <a:p>
            <a:pPr>
              <a:buFont typeface="Wingdings" panose="05000000000000000000" pitchFamily="2" charset="2"/>
              <a:buChar char="q"/>
            </a:pPr>
            <a:r>
              <a:rPr lang="nl-NL" sz="2800" dirty="0"/>
              <a:t>  Contact met Gemeente/ Politie/ Boa’s structureel intensiveren</a:t>
            </a:r>
          </a:p>
          <a:p>
            <a:pPr>
              <a:buFont typeface="Wingdings" panose="05000000000000000000" pitchFamily="2" charset="2"/>
              <a:buChar char="q"/>
            </a:pPr>
            <a:r>
              <a:rPr lang="nl-NL" sz="2800" dirty="0"/>
              <a:t>  Rondgang organiseren om probleemgebieden zichtbaar te maken </a:t>
            </a:r>
          </a:p>
          <a:p>
            <a:pPr>
              <a:buFont typeface="Wingdings" panose="05000000000000000000" pitchFamily="2" charset="2"/>
              <a:buChar char="q"/>
            </a:pPr>
            <a:r>
              <a:rPr lang="nl-NL" sz="2800" dirty="0"/>
              <a:t>  Verbeterplannen hieraan koppelen</a:t>
            </a:r>
          </a:p>
          <a:p>
            <a:pPr>
              <a:buFont typeface="Wingdings" panose="05000000000000000000" pitchFamily="2" charset="2"/>
              <a:buChar char="q"/>
            </a:pPr>
            <a:r>
              <a:rPr lang="nl-NL" sz="2800" dirty="0"/>
              <a:t>  Hulpverleners opleiden</a:t>
            </a:r>
          </a:p>
          <a:p>
            <a:pPr>
              <a:buFont typeface="Wingdings" panose="05000000000000000000" pitchFamily="2" charset="2"/>
              <a:buChar char="q"/>
            </a:pPr>
            <a:endParaRPr lang="nl-NL" sz="2800" dirty="0"/>
          </a:p>
          <a:p>
            <a:pPr>
              <a:buFont typeface="Wingdings" panose="05000000000000000000" pitchFamily="2" charset="2"/>
              <a:buChar char="q"/>
            </a:pPr>
            <a:endParaRPr lang="nl-NL" sz="2800" dirty="0"/>
          </a:p>
          <a:p>
            <a:pPr>
              <a:buFont typeface="Wingdings" panose="05000000000000000000" pitchFamily="2" charset="2"/>
              <a:buChar char="q"/>
            </a:pPr>
            <a:endParaRPr lang="nl-NL" sz="2800" dirty="0"/>
          </a:p>
        </p:txBody>
      </p:sp>
      <p:sp>
        <p:nvSpPr>
          <p:cNvPr id="5" name="Tekstvak 4">
            <a:extLst>
              <a:ext uri="{FF2B5EF4-FFF2-40B4-BE49-F238E27FC236}">
                <a16:creationId xmlns:a16="http://schemas.microsoft.com/office/drawing/2014/main" xmlns="" id="{8643E614-5117-4617-A0F6-1835830466B0}"/>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6.4</a:t>
            </a:r>
          </a:p>
        </p:txBody>
      </p:sp>
    </p:spTree>
    <p:extLst>
      <p:ext uri="{BB962C8B-B14F-4D97-AF65-F5344CB8AC3E}">
        <p14:creationId xmlns:p14="http://schemas.microsoft.com/office/powerpoint/2010/main" val="3774943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l-NL" dirty="0"/>
              <a:t/>
            </a:r>
            <a:br>
              <a:rPr lang="nl-NL" dirty="0"/>
            </a:br>
            <a:r>
              <a:rPr lang="nl-NL" dirty="0"/>
              <a:t>Verkeer</a:t>
            </a:r>
            <a:endParaRPr lang="en-GB" dirty="0"/>
          </a:p>
        </p:txBody>
      </p:sp>
      <p:sp>
        <p:nvSpPr>
          <p:cNvPr id="3" name="Subtitle 2"/>
          <p:cNvSpPr>
            <a:spLocks noGrp="1"/>
          </p:cNvSpPr>
          <p:nvPr>
            <p:ph type="subTitle" idx="1"/>
          </p:nvPr>
        </p:nvSpPr>
        <p:spPr>
          <a:xfrm>
            <a:off x="1097280" y="4508374"/>
            <a:ext cx="10058400" cy="1143000"/>
          </a:xfrm>
        </p:spPr>
        <p:txBody>
          <a:bodyPr>
            <a:normAutofit/>
          </a:bodyPr>
          <a:lstStyle/>
          <a:p>
            <a:r>
              <a:rPr lang="nl-NL" sz="2200" b="1" dirty="0"/>
              <a:t>Gijs Janssen – Pieter </a:t>
            </a:r>
            <a:r>
              <a:rPr lang="nl-NL" sz="2200" b="1" dirty="0" err="1"/>
              <a:t>Deltrap</a:t>
            </a:r>
            <a:r>
              <a:rPr lang="nl-NL" sz="2200" b="1" dirty="0"/>
              <a:t> – Mary </a:t>
            </a:r>
            <a:r>
              <a:rPr lang="nl-NL" sz="2200" b="1" dirty="0" err="1"/>
              <a:t>bronkhorst</a:t>
            </a:r>
            <a:r>
              <a:rPr lang="nl-NL" sz="2200" b="1" dirty="0"/>
              <a:t> - Riny </a:t>
            </a:r>
            <a:r>
              <a:rPr lang="nl-NL" sz="2200" b="1" dirty="0" err="1"/>
              <a:t>Reumers</a:t>
            </a:r>
            <a:r>
              <a:rPr lang="nl-NL" sz="2200" b="1" dirty="0"/>
              <a:t> -Bas Kievit van </a:t>
            </a:r>
            <a:r>
              <a:rPr lang="nl-NL" sz="2200" b="1" dirty="0" err="1"/>
              <a:t>haaften</a:t>
            </a:r>
            <a:r>
              <a:rPr lang="nl-NL" sz="2200" b="1" dirty="0"/>
              <a:t> - </a:t>
            </a:r>
            <a:r>
              <a:rPr lang="nl-NL" sz="2200" b="1" dirty="0" err="1"/>
              <a:t>edwin</a:t>
            </a:r>
            <a:r>
              <a:rPr lang="nl-NL" sz="2200" b="1" dirty="0"/>
              <a:t> </a:t>
            </a:r>
            <a:r>
              <a:rPr lang="nl-NL" sz="2200" b="1" dirty="0" err="1"/>
              <a:t>luiben</a:t>
            </a:r>
            <a:r>
              <a:rPr lang="nl-NL" sz="2200" b="1" dirty="0"/>
              <a:t> en Hans </a:t>
            </a:r>
            <a:r>
              <a:rPr lang="nl-NL" sz="2200" b="1" dirty="0" err="1"/>
              <a:t>lucas</a:t>
            </a:r>
            <a:r>
              <a:rPr lang="nl-NL" sz="2200" b="1" dirty="0"/>
              <a:t> </a:t>
            </a:r>
            <a:r>
              <a:rPr lang="nl-NL" sz="1400" b="1" dirty="0"/>
              <a:t>(bestuur)</a:t>
            </a:r>
            <a:endParaRPr lang="en-GB" sz="1400" b="1" dirty="0"/>
          </a:p>
        </p:txBody>
      </p:sp>
      <p:sp>
        <p:nvSpPr>
          <p:cNvPr id="4" name="Tekstvak 3">
            <a:extLst>
              <a:ext uri="{FF2B5EF4-FFF2-40B4-BE49-F238E27FC236}">
                <a16:creationId xmlns:a16="http://schemas.microsoft.com/office/drawing/2014/main" xmlns="" id="{3692C015-979E-497B-BF42-B2C65A54A93C}"/>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7.1</a:t>
            </a:r>
          </a:p>
        </p:txBody>
      </p:sp>
    </p:spTree>
    <p:extLst>
      <p:ext uri="{BB962C8B-B14F-4D97-AF65-F5344CB8AC3E}">
        <p14:creationId xmlns:p14="http://schemas.microsoft.com/office/powerpoint/2010/main" val="139119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4B23ECC-9397-4DB9-845B-431E5D4E0670}"/>
              </a:ext>
            </a:extLst>
          </p:cNvPr>
          <p:cNvSpPr>
            <a:spLocks noGrp="1"/>
          </p:cNvSpPr>
          <p:nvPr>
            <p:ph type="title"/>
          </p:nvPr>
        </p:nvSpPr>
        <p:spPr/>
        <p:txBody>
          <a:bodyPr/>
          <a:lstStyle/>
          <a:p>
            <a:r>
              <a:rPr lang="nl-NL" dirty="0" err="1">
                <a:cs typeface="Calibri Light"/>
              </a:rPr>
              <a:t>Neel</a:t>
            </a:r>
            <a:r>
              <a:rPr lang="nl-NL" dirty="0">
                <a:cs typeface="Calibri Light"/>
              </a:rPr>
              <a:t> </a:t>
            </a:r>
            <a:r>
              <a:rPr lang="nl-NL" dirty="0" err="1">
                <a:cs typeface="Calibri Light"/>
              </a:rPr>
              <a:t>Laef</a:t>
            </a:r>
          </a:p>
        </p:txBody>
      </p:sp>
      <p:sp>
        <p:nvSpPr>
          <p:cNvPr id="3" name="Tijdelijke aanduiding voor inhoud 2">
            <a:extLst>
              <a:ext uri="{FF2B5EF4-FFF2-40B4-BE49-F238E27FC236}">
                <a16:creationId xmlns:a16="http://schemas.microsoft.com/office/drawing/2014/main" xmlns="" id="{628D5F0A-6D01-4980-A12B-03224FB916A7}"/>
              </a:ext>
            </a:extLst>
          </p:cNvPr>
          <p:cNvSpPr>
            <a:spLocks noGrp="1"/>
          </p:cNvSpPr>
          <p:nvPr>
            <p:ph idx="1"/>
          </p:nvPr>
        </p:nvSpPr>
        <p:spPr/>
        <p:txBody>
          <a:bodyPr vert="horz" lIns="0" tIns="45720" rIns="0" bIns="45720" rtlCol="0" anchor="t">
            <a:normAutofit/>
          </a:bodyPr>
          <a:lstStyle/>
          <a:p>
            <a:r>
              <a:rPr lang="nl-NL" dirty="0">
                <a:cs typeface="Calibri"/>
              </a:rPr>
              <a:t>Gericht op:</a:t>
            </a:r>
            <a:endParaRPr lang="nl-NL" dirty="0"/>
          </a:p>
          <a:p>
            <a:r>
              <a:rPr lang="nl-NL" dirty="0">
                <a:cs typeface="Calibri"/>
              </a:rPr>
              <a:t>- Activiteiten</a:t>
            </a:r>
            <a:endParaRPr lang="nl-NL" dirty="0"/>
          </a:p>
          <a:p>
            <a:r>
              <a:rPr lang="nl-NL" dirty="0">
                <a:cs typeface="Calibri"/>
              </a:rPr>
              <a:t>- Dodenherdenking</a:t>
            </a:r>
          </a:p>
          <a:p>
            <a:r>
              <a:rPr lang="nl-NL" dirty="0">
                <a:cs typeface="Calibri"/>
              </a:rPr>
              <a:t>- Meiboom</a:t>
            </a:r>
            <a:endParaRPr lang="nl-NL" dirty="0"/>
          </a:p>
          <a:p>
            <a:r>
              <a:rPr lang="nl-NL" dirty="0">
                <a:cs typeface="Calibri"/>
              </a:rPr>
              <a:t>- St. Maarten</a:t>
            </a:r>
            <a:endParaRPr lang="nl-NL" dirty="0"/>
          </a:p>
          <a:p>
            <a:r>
              <a:rPr lang="nl-NL" dirty="0">
                <a:cs typeface="Calibri"/>
              </a:rPr>
              <a:t>-  Kerstboom</a:t>
            </a:r>
            <a:endParaRPr lang="nl-NL" dirty="0"/>
          </a:p>
          <a:p>
            <a:r>
              <a:rPr lang="nl-NL" dirty="0">
                <a:cs typeface="Calibri"/>
              </a:rPr>
              <a:t>- Waterputten</a:t>
            </a:r>
            <a:endParaRPr lang="nl-NL" dirty="0"/>
          </a:p>
          <a:p>
            <a:r>
              <a:rPr lang="nl-NL" dirty="0">
                <a:cs typeface="Calibri"/>
              </a:rPr>
              <a:t>- </a:t>
            </a:r>
            <a:r>
              <a:rPr lang="nl-NL" dirty="0" err="1">
                <a:cs typeface="Calibri"/>
              </a:rPr>
              <a:t>Neel</a:t>
            </a:r>
            <a:r>
              <a:rPr lang="nl-NL" dirty="0">
                <a:cs typeface="Calibri"/>
              </a:rPr>
              <a:t> </a:t>
            </a:r>
            <a:r>
              <a:rPr lang="nl-NL" dirty="0" err="1">
                <a:cs typeface="Calibri"/>
              </a:rPr>
              <a:t>Laef</a:t>
            </a:r>
            <a:r>
              <a:rPr lang="nl-NL" dirty="0">
                <a:cs typeface="Calibri"/>
              </a:rPr>
              <a:t> heeft brede doelstelling waar initiatief vragenlijst prima in past</a:t>
            </a:r>
          </a:p>
          <a:p>
            <a:r>
              <a:rPr lang="nl-NL" dirty="0">
                <a:cs typeface="Calibri"/>
              </a:rPr>
              <a:t>- </a:t>
            </a:r>
            <a:r>
              <a:rPr lang="nl-NL" dirty="0" err="1">
                <a:cs typeface="Calibri"/>
              </a:rPr>
              <a:t>Neel</a:t>
            </a:r>
            <a:r>
              <a:rPr lang="nl-NL" dirty="0">
                <a:cs typeface="Calibri"/>
              </a:rPr>
              <a:t> </a:t>
            </a:r>
            <a:r>
              <a:rPr lang="nl-NL" dirty="0" err="1">
                <a:cs typeface="Calibri"/>
              </a:rPr>
              <a:t>Laef</a:t>
            </a:r>
            <a:r>
              <a:rPr lang="nl-NL" dirty="0">
                <a:cs typeface="Calibri"/>
              </a:rPr>
              <a:t> staat open voor samenwerking en vernieuwing</a:t>
            </a:r>
            <a:endParaRPr lang="nl-NL" dirty="0"/>
          </a:p>
        </p:txBody>
      </p:sp>
      <p:pic>
        <p:nvPicPr>
          <p:cNvPr id="4" name="Afbeelding 4">
            <a:extLst>
              <a:ext uri="{FF2B5EF4-FFF2-40B4-BE49-F238E27FC236}">
                <a16:creationId xmlns:a16="http://schemas.microsoft.com/office/drawing/2014/main" xmlns="" id="{F6223901-D67E-44E2-BF30-4152AAB8CEFA}"/>
              </a:ext>
            </a:extLst>
          </p:cNvPr>
          <p:cNvPicPr>
            <a:picLocks noChangeAspect="1"/>
          </p:cNvPicPr>
          <p:nvPr/>
        </p:nvPicPr>
        <p:blipFill>
          <a:blip r:embed="rId2"/>
          <a:stretch>
            <a:fillRect/>
          </a:stretch>
        </p:blipFill>
        <p:spPr>
          <a:xfrm>
            <a:off x="8359985" y="1839853"/>
            <a:ext cx="3077653" cy="3077653"/>
          </a:xfrm>
          <a:prstGeom prst="rect">
            <a:avLst/>
          </a:prstGeom>
        </p:spPr>
      </p:pic>
    </p:spTree>
    <p:extLst>
      <p:ext uri="{BB962C8B-B14F-4D97-AF65-F5344CB8AC3E}">
        <p14:creationId xmlns:p14="http://schemas.microsoft.com/office/powerpoint/2010/main" val="3459865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26279" cy="1450757"/>
          </a:xfrm>
        </p:spPr>
        <p:txBody>
          <a:bodyPr numCol="1"/>
          <a:lstStyle/>
          <a:p>
            <a:r>
              <a:rPr lang="nl-NL" altLang="nl-NL" dirty="0"/>
              <a:t>Doel van de werkgroep</a:t>
            </a:r>
            <a:endParaRPr lang="en-GB" altLang="en-GB" dirty="0"/>
          </a:p>
        </p:txBody>
      </p:sp>
      <p:sp>
        <p:nvSpPr>
          <p:cNvPr id="7" name="Rectangle 6"/>
          <p:cNvSpPr/>
          <p:nvPr/>
        </p:nvSpPr>
        <p:spPr>
          <a:xfrm>
            <a:off x="6059804" y="4907582"/>
            <a:ext cx="2397096" cy="157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14" name="Rectangle 13"/>
          <p:cNvSpPr/>
          <p:nvPr/>
        </p:nvSpPr>
        <p:spPr>
          <a:xfrm>
            <a:off x="4649118" y="3084723"/>
            <a:ext cx="1035585" cy="31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3" name="Content Placeholder 2"/>
          <p:cNvSpPr>
            <a:spLocks noGrp="1"/>
          </p:cNvSpPr>
          <p:nvPr>
            <p:ph idx="1"/>
          </p:nvPr>
        </p:nvSpPr>
        <p:spPr/>
        <p:txBody>
          <a:bodyPr numCol="1">
            <a:normAutofit/>
          </a:bodyPr>
          <a:lstStyle/>
          <a:p>
            <a:pPr marL="0" indent="0" algn="ctr">
              <a:buNone/>
            </a:pPr>
            <a:endParaRPr lang="nl-NL" altLang="nl-NL" sz="1000" b="1" u="sng" dirty="0">
              <a:solidFill>
                <a:schemeClr val="accent1"/>
              </a:solidFill>
            </a:endParaRPr>
          </a:p>
          <a:p>
            <a:pPr marL="0" indent="0">
              <a:buNone/>
            </a:pPr>
            <a:r>
              <a:rPr lang="nl-NL" sz="2800" b="1" u="sng" dirty="0">
                <a:solidFill>
                  <a:schemeClr val="accent1"/>
                </a:solidFill>
              </a:rPr>
              <a:t>Problemen oplossen      </a:t>
            </a:r>
            <a:endParaRPr lang="nl-NL" sz="2800" dirty="0">
              <a:solidFill>
                <a:schemeClr val="accent1"/>
              </a:solidFill>
            </a:endParaRPr>
          </a:p>
          <a:p>
            <a:pPr marL="0" indent="0">
              <a:buNone/>
            </a:pPr>
            <a:endParaRPr lang="nl-NL" altLang="nl-NL" sz="1000" dirty="0"/>
          </a:p>
          <a:p>
            <a:pPr lvl="1">
              <a:buFont typeface="Wingdings" panose="05000000000000000000" pitchFamily="2" charset="2"/>
              <a:buChar char="q"/>
            </a:pPr>
            <a:r>
              <a:rPr lang="nl-NL" altLang="nl-NL" sz="2800" dirty="0"/>
              <a:t>  </a:t>
            </a:r>
            <a:r>
              <a:rPr lang="nl-NL" sz="2800" dirty="0"/>
              <a:t>In kaart brengen van de knelpunten</a:t>
            </a:r>
          </a:p>
          <a:p>
            <a:pPr lvl="1">
              <a:buFont typeface="Wingdings" panose="05000000000000000000" pitchFamily="2" charset="2"/>
              <a:buChar char="q"/>
            </a:pPr>
            <a:r>
              <a:rPr lang="nl-NL" sz="2800" dirty="0"/>
              <a:t>  Oplossingen bespreken en aandragen</a:t>
            </a:r>
          </a:p>
          <a:p>
            <a:pPr lvl="1">
              <a:buFont typeface="Wingdings" panose="05000000000000000000" pitchFamily="2" charset="2"/>
              <a:buChar char="q"/>
            </a:pPr>
            <a:r>
              <a:rPr lang="nl-NL" altLang="nl-NL" sz="2800" dirty="0"/>
              <a:t>  Bewoners bevragen en informeren</a:t>
            </a:r>
          </a:p>
          <a:p>
            <a:pPr lvl="1">
              <a:buFont typeface="Wingdings" panose="05000000000000000000" pitchFamily="2" charset="2"/>
              <a:buChar char="q"/>
            </a:pPr>
            <a:r>
              <a:rPr lang="nl-NL" altLang="nl-NL" sz="2800" dirty="0"/>
              <a:t>  In gesprek met Gemeente en Politie</a:t>
            </a:r>
          </a:p>
        </p:txBody>
      </p:sp>
      <p:sp>
        <p:nvSpPr>
          <p:cNvPr id="6" name="Tekstvak 5">
            <a:extLst>
              <a:ext uri="{FF2B5EF4-FFF2-40B4-BE49-F238E27FC236}">
                <a16:creationId xmlns:a16="http://schemas.microsoft.com/office/drawing/2014/main" xmlns="" id="{BE89F63C-BB05-48AF-9E53-EAF51964BD51}"/>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7.2.</a:t>
            </a:r>
          </a:p>
        </p:txBody>
      </p:sp>
      <p:pic>
        <p:nvPicPr>
          <p:cNvPr id="8" name="Picture 2" descr="Afbeeldingsresultaat voor probleem">
            <a:extLst>
              <a:ext uri="{FF2B5EF4-FFF2-40B4-BE49-F238E27FC236}">
                <a16:creationId xmlns:a16="http://schemas.microsoft.com/office/drawing/2014/main" xmlns="" id="{724CF235-C113-4E4A-9D5F-5DC7758C3BE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20639" y="1801968"/>
            <a:ext cx="2174081" cy="145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915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a:lstStyle/>
          <a:p>
            <a:r>
              <a:rPr lang="nl-NL" dirty="0"/>
              <a:t>Wat hebben we al bereikt?</a:t>
            </a:r>
          </a:p>
        </p:txBody>
      </p:sp>
      <p:sp>
        <p:nvSpPr>
          <p:cNvPr id="3" name="Rechthoek 2"/>
          <p:cNvSpPr/>
          <p:nvPr/>
        </p:nvSpPr>
        <p:spPr>
          <a:xfrm>
            <a:off x="623455" y="1905506"/>
            <a:ext cx="10532225" cy="3539430"/>
          </a:xfrm>
          <a:prstGeom prst="rect">
            <a:avLst/>
          </a:prstGeom>
        </p:spPr>
        <p:txBody>
          <a:bodyPr wrap="square">
            <a:spAutoFit/>
          </a:bodyPr>
          <a:lstStyle/>
          <a:p>
            <a:pPr marL="1028700" lvl="1" indent="-571500">
              <a:buClr>
                <a:schemeClr val="accent1"/>
              </a:buClr>
              <a:buFont typeface="Wingdings" panose="05000000000000000000" pitchFamily="2" charset="2"/>
              <a:buChar char="q"/>
            </a:pPr>
            <a:endParaRPr lang="nl-NL" sz="2800" dirty="0"/>
          </a:p>
          <a:p>
            <a:pPr marL="1028700" lvl="1" indent="-571500">
              <a:buClr>
                <a:schemeClr val="accent1"/>
              </a:buClr>
              <a:buFont typeface="Wingdings" panose="05000000000000000000" pitchFamily="2" charset="2"/>
              <a:buChar char="q"/>
            </a:pPr>
            <a:r>
              <a:rPr lang="nl-NL" sz="2800" dirty="0"/>
              <a:t>Knelpunten besproken									</a:t>
            </a:r>
          </a:p>
          <a:p>
            <a:pPr marL="1028700" lvl="1" indent="-571500">
              <a:buClr>
                <a:schemeClr val="accent1"/>
              </a:buClr>
              <a:buFont typeface="Wingdings" panose="05000000000000000000" pitchFamily="2" charset="2"/>
              <a:buChar char="q"/>
            </a:pPr>
            <a:endParaRPr lang="nl-NL" sz="2800" dirty="0"/>
          </a:p>
          <a:p>
            <a:pPr marL="1028700" lvl="1" indent="-571500">
              <a:buClr>
                <a:schemeClr val="accent1"/>
              </a:buClr>
              <a:buFont typeface="Wingdings" panose="05000000000000000000" pitchFamily="2" charset="2"/>
              <a:buChar char="q"/>
            </a:pPr>
            <a:r>
              <a:rPr lang="nl-NL" sz="2800" dirty="0"/>
              <a:t>Gesprek met wethouder Evers over </a:t>
            </a:r>
          </a:p>
          <a:p>
            <a:pPr marL="1485900" lvl="2" indent="-571500">
              <a:buClr>
                <a:schemeClr val="accent1"/>
              </a:buClr>
              <a:buFont typeface="Wingdings" panose="05000000000000000000" pitchFamily="2" charset="2"/>
              <a:buChar char="q"/>
            </a:pPr>
            <a:r>
              <a:rPr lang="nl-NL" sz="2800" dirty="0"/>
              <a:t>de toegang / uitgang v/h </a:t>
            </a:r>
            <a:r>
              <a:rPr lang="nl-NL" sz="2800" dirty="0" err="1"/>
              <a:t>Neeldervelt</a:t>
            </a:r>
            <a:endParaRPr lang="nl-NL" sz="2800" dirty="0"/>
          </a:p>
          <a:p>
            <a:pPr marL="1485900" lvl="2" indent="-571500">
              <a:buClr>
                <a:schemeClr val="accent1"/>
              </a:buClr>
              <a:buFont typeface="Wingdings" panose="05000000000000000000" pitchFamily="2" charset="2"/>
              <a:buChar char="q"/>
            </a:pPr>
            <a:r>
              <a:rPr lang="nl-NL" sz="2800" dirty="0"/>
              <a:t>trottoir en fietspad </a:t>
            </a:r>
            <a:r>
              <a:rPr lang="nl-NL" sz="2800" dirty="0" err="1"/>
              <a:t>Elmpterweg</a:t>
            </a:r>
            <a:endParaRPr lang="nl-NL" sz="2800" dirty="0"/>
          </a:p>
          <a:p>
            <a:pPr marL="1028700" lvl="1" indent="-571500">
              <a:buClr>
                <a:schemeClr val="accent1"/>
              </a:buClr>
              <a:buFont typeface="Wingdings" panose="05000000000000000000" pitchFamily="2" charset="2"/>
              <a:buChar char="q"/>
            </a:pPr>
            <a:endParaRPr lang="nl-NL" sz="2800" dirty="0"/>
          </a:p>
          <a:p>
            <a:pPr marL="1028700" lvl="1" indent="-571500">
              <a:buClr>
                <a:schemeClr val="accent1"/>
              </a:buClr>
              <a:buFont typeface="Wingdings" panose="05000000000000000000" pitchFamily="2" charset="2"/>
              <a:buChar char="q"/>
            </a:pPr>
            <a:r>
              <a:rPr lang="nl-NL" sz="2800" dirty="0"/>
              <a:t>Diverse contacten met bewoners Eiermarkt / Gebroeklaan</a:t>
            </a:r>
          </a:p>
        </p:txBody>
      </p:sp>
      <p:sp>
        <p:nvSpPr>
          <p:cNvPr id="4" name="Tekstvak 3">
            <a:extLst>
              <a:ext uri="{FF2B5EF4-FFF2-40B4-BE49-F238E27FC236}">
                <a16:creationId xmlns:a16="http://schemas.microsoft.com/office/drawing/2014/main" xmlns="" id="{FDC8FD5B-D47C-4A15-AF36-B12841BE1AF2}"/>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7.3</a:t>
            </a:r>
          </a:p>
        </p:txBody>
      </p:sp>
      <p:pic>
        <p:nvPicPr>
          <p:cNvPr id="5" name="Afbeelding 4" descr="Afbeelding met watersport&#10;&#10;Automatisch gegenereerde beschrijving">
            <a:extLst>
              <a:ext uri="{FF2B5EF4-FFF2-40B4-BE49-F238E27FC236}">
                <a16:creationId xmlns:a16="http://schemas.microsoft.com/office/drawing/2014/main" xmlns="" id="{C70B32EA-6F19-4387-96D9-FED67E3AF4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2384" y="1737361"/>
            <a:ext cx="2163296" cy="1216854"/>
          </a:xfrm>
          <a:prstGeom prst="rect">
            <a:avLst/>
          </a:prstGeom>
        </p:spPr>
      </p:pic>
    </p:spTree>
    <p:extLst>
      <p:ext uri="{BB962C8B-B14F-4D97-AF65-F5344CB8AC3E}">
        <p14:creationId xmlns:p14="http://schemas.microsoft.com/office/powerpoint/2010/main" val="3039066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7DEF4A-2A2D-4133-AC4C-A4443A510134}"/>
              </a:ext>
            </a:extLst>
          </p:cNvPr>
          <p:cNvSpPr>
            <a:spLocks noGrp="1"/>
          </p:cNvSpPr>
          <p:nvPr>
            <p:ph type="title"/>
          </p:nvPr>
        </p:nvSpPr>
        <p:spPr/>
        <p:txBody>
          <a:bodyPr/>
          <a:lstStyle/>
          <a:p>
            <a:r>
              <a:rPr lang="nl-NL" dirty="0"/>
              <a:t>Wat gaan we in 2019 doen?</a:t>
            </a:r>
          </a:p>
        </p:txBody>
      </p:sp>
      <p:sp>
        <p:nvSpPr>
          <p:cNvPr id="4" name="Rechthoek 3"/>
          <p:cNvSpPr/>
          <p:nvPr/>
        </p:nvSpPr>
        <p:spPr>
          <a:xfrm>
            <a:off x="623455" y="2276075"/>
            <a:ext cx="10532225" cy="3539430"/>
          </a:xfrm>
          <a:prstGeom prst="rect">
            <a:avLst/>
          </a:prstGeom>
        </p:spPr>
        <p:txBody>
          <a:bodyPr wrap="square">
            <a:spAutoFit/>
          </a:bodyPr>
          <a:lstStyle/>
          <a:p>
            <a:pPr marL="1028700" lvl="1" indent="-571500">
              <a:buClr>
                <a:schemeClr val="accent1"/>
              </a:buClr>
              <a:buFont typeface="Wingdings" panose="05000000000000000000" pitchFamily="2" charset="2"/>
              <a:buChar char="q"/>
            </a:pPr>
            <a:r>
              <a:rPr lang="nl-NL" sz="2800" dirty="0"/>
              <a:t>Fietsend lerend en bekijken							</a:t>
            </a:r>
          </a:p>
          <a:p>
            <a:pPr marL="1028700" lvl="1" indent="-571500">
              <a:buClr>
                <a:schemeClr val="accent1"/>
              </a:buClr>
              <a:buFont typeface="Wingdings" panose="05000000000000000000" pitchFamily="2" charset="2"/>
              <a:buChar char="q"/>
            </a:pPr>
            <a:r>
              <a:rPr lang="nl-NL" sz="2800" dirty="0"/>
              <a:t>Raadhuisstraat / </a:t>
            </a:r>
            <a:r>
              <a:rPr lang="nl-NL" sz="2800" dirty="0" err="1"/>
              <a:t>Beekweg</a:t>
            </a:r>
            <a:r>
              <a:rPr lang="nl-NL" sz="2800" dirty="0"/>
              <a:t> omdraaien ??</a:t>
            </a:r>
          </a:p>
          <a:p>
            <a:pPr marL="1028700" lvl="1" indent="-571500">
              <a:buClr>
                <a:schemeClr val="accent1"/>
              </a:buClr>
              <a:buFont typeface="Wingdings" panose="05000000000000000000" pitchFamily="2" charset="2"/>
              <a:buChar char="q"/>
            </a:pPr>
            <a:r>
              <a:rPr lang="nl-NL" sz="2800" dirty="0"/>
              <a:t>Parkeren Primera</a:t>
            </a:r>
          </a:p>
          <a:p>
            <a:pPr marL="1028700" lvl="1" indent="-571500">
              <a:buClr>
                <a:schemeClr val="accent1"/>
              </a:buClr>
              <a:buFont typeface="Wingdings" panose="05000000000000000000" pitchFamily="2" charset="2"/>
              <a:buChar char="q"/>
            </a:pPr>
            <a:r>
              <a:rPr lang="nl-NL" sz="2800" dirty="0"/>
              <a:t>Kruispunt </a:t>
            </a:r>
            <a:r>
              <a:rPr lang="nl-NL" sz="2800" dirty="0" err="1"/>
              <a:t>Elmpterweg</a:t>
            </a:r>
            <a:r>
              <a:rPr lang="nl-NL" sz="2800" dirty="0"/>
              <a:t> / </a:t>
            </a:r>
            <a:r>
              <a:rPr lang="nl-NL" sz="2800" dirty="0" err="1"/>
              <a:t>Kerkeveldlaan</a:t>
            </a:r>
            <a:endParaRPr lang="nl-NL" sz="2800" dirty="0"/>
          </a:p>
          <a:p>
            <a:pPr marL="1028700" lvl="1" indent="-571500">
              <a:buClr>
                <a:schemeClr val="accent1"/>
              </a:buClr>
              <a:buFont typeface="Wingdings" panose="05000000000000000000" pitchFamily="2" charset="2"/>
              <a:buChar char="q"/>
            </a:pPr>
            <a:r>
              <a:rPr lang="nl-NL" sz="2800" dirty="0"/>
              <a:t>Vrachtverkeer door de wijk</a:t>
            </a:r>
          </a:p>
          <a:p>
            <a:pPr marL="1028700" lvl="1" indent="-571500">
              <a:buClr>
                <a:schemeClr val="accent1"/>
              </a:buClr>
              <a:buFont typeface="Wingdings" panose="05000000000000000000" pitchFamily="2" charset="2"/>
              <a:buChar char="q"/>
            </a:pPr>
            <a:r>
              <a:rPr lang="nl-NL" sz="2800" dirty="0"/>
              <a:t>Parkeren Raadhuisstraat</a:t>
            </a:r>
          </a:p>
          <a:p>
            <a:pPr marL="1028700" lvl="1" indent="-571500">
              <a:buClr>
                <a:schemeClr val="accent1"/>
              </a:buClr>
              <a:buFont typeface="Wingdings" panose="05000000000000000000" pitchFamily="2" charset="2"/>
              <a:buChar char="q"/>
            </a:pPr>
            <a:r>
              <a:rPr lang="nl-NL" sz="2800" dirty="0"/>
              <a:t>Julianalaan – Hoekstraat – Wilhelminalaan - </a:t>
            </a:r>
            <a:r>
              <a:rPr lang="nl-NL" sz="2800" dirty="0" err="1"/>
              <a:t>Beekweg</a:t>
            </a:r>
            <a:endParaRPr lang="nl-NL" sz="2800" dirty="0"/>
          </a:p>
          <a:p>
            <a:pPr marL="1028700" lvl="1" indent="-571500">
              <a:buClr>
                <a:schemeClr val="accent1"/>
              </a:buClr>
              <a:buFont typeface="Wingdings" panose="05000000000000000000" pitchFamily="2" charset="2"/>
              <a:buChar char="q"/>
            </a:pPr>
            <a:endParaRPr lang="nl-NL" sz="2800" dirty="0"/>
          </a:p>
        </p:txBody>
      </p:sp>
      <p:sp>
        <p:nvSpPr>
          <p:cNvPr id="5" name="Tekstvak 4">
            <a:extLst>
              <a:ext uri="{FF2B5EF4-FFF2-40B4-BE49-F238E27FC236}">
                <a16:creationId xmlns:a16="http://schemas.microsoft.com/office/drawing/2014/main" xmlns="" id="{ECD58835-C915-4C7F-AE12-1B949990E5CA}"/>
              </a:ext>
            </a:extLst>
          </p:cNvPr>
          <p:cNvSpPr txBox="1"/>
          <p:nvPr/>
        </p:nvSpPr>
        <p:spPr>
          <a:xfrm>
            <a:off x="11558954" y="6488668"/>
            <a:ext cx="633046" cy="276999"/>
          </a:xfrm>
          <a:prstGeom prst="rect">
            <a:avLst/>
          </a:prstGeom>
          <a:noFill/>
        </p:spPr>
        <p:txBody>
          <a:bodyPr wrap="square" rtlCol="0">
            <a:spAutoFit/>
          </a:bodyPr>
          <a:lstStyle/>
          <a:p>
            <a:r>
              <a:rPr lang="nl-NL" sz="1200" dirty="0">
                <a:solidFill>
                  <a:schemeClr val="bg1">
                    <a:lumMod val="65000"/>
                  </a:schemeClr>
                </a:solidFill>
              </a:rPr>
              <a:t>7.4</a:t>
            </a:r>
          </a:p>
        </p:txBody>
      </p:sp>
      <p:pic>
        <p:nvPicPr>
          <p:cNvPr id="6" name="Picture 2" descr="Afbeeldingsresultaat voor hulp nodig">
            <a:extLst>
              <a:ext uri="{FF2B5EF4-FFF2-40B4-BE49-F238E27FC236}">
                <a16:creationId xmlns:a16="http://schemas.microsoft.com/office/drawing/2014/main" xmlns="" id="{4AF84707-6E63-4E02-A32A-5C33AD5D9A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60735" y="1762604"/>
            <a:ext cx="2194946" cy="115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833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929BA5-701C-4145-B78B-B695882CD335}"/>
              </a:ext>
            </a:extLst>
          </p:cNvPr>
          <p:cNvSpPr>
            <a:spLocks noGrp="1"/>
          </p:cNvSpPr>
          <p:nvPr>
            <p:ph type="title"/>
          </p:nvPr>
        </p:nvSpPr>
        <p:spPr/>
        <p:txBody>
          <a:bodyPr/>
          <a:lstStyle/>
          <a:p>
            <a:r>
              <a:rPr lang="nl-NL" dirty="0">
                <a:cs typeface="Calibri Light"/>
              </a:rPr>
              <a:t>Contact met Gemeente</a:t>
            </a:r>
            <a:endParaRPr lang="nl-NL" dirty="0"/>
          </a:p>
        </p:txBody>
      </p:sp>
      <p:sp>
        <p:nvSpPr>
          <p:cNvPr id="3" name="Tijdelijke aanduiding voor inhoud 2">
            <a:extLst>
              <a:ext uri="{FF2B5EF4-FFF2-40B4-BE49-F238E27FC236}">
                <a16:creationId xmlns:a16="http://schemas.microsoft.com/office/drawing/2014/main" xmlns="" id="{967FBD86-3001-4433-8160-A8CCAF792AE7}"/>
              </a:ext>
            </a:extLst>
          </p:cNvPr>
          <p:cNvSpPr>
            <a:spLocks noGrp="1"/>
          </p:cNvSpPr>
          <p:nvPr>
            <p:ph idx="1"/>
          </p:nvPr>
        </p:nvSpPr>
        <p:spPr/>
        <p:txBody>
          <a:bodyPr vert="horz" lIns="0" tIns="45720" rIns="0" bIns="45720" rtlCol="0" anchor="t">
            <a:normAutofit/>
          </a:bodyPr>
          <a:lstStyle/>
          <a:p>
            <a:endParaRPr lang="nl-NL"/>
          </a:p>
          <a:p>
            <a:r>
              <a:rPr lang="nl-NL" dirty="0">
                <a:cs typeface="Calibri"/>
              </a:rPr>
              <a:t>- Verloopt via Anneke Brits</a:t>
            </a:r>
          </a:p>
          <a:p>
            <a:endParaRPr lang="nl-NL" dirty="0">
              <a:cs typeface="Calibri"/>
            </a:endParaRPr>
          </a:p>
          <a:p>
            <a:r>
              <a:rPr lang="nl-NL" dirty="0">
                <a:cs typeface="Calibri"/>
              </a:rPr>
              <a:t>- Mogelijkheden vs. Moeilijkheden</a:t>
            </a:r>
          </a:p>
          <a:p>
            <a:endParaRPr lang="nl-NL" dirty="0">
              <a:cs typeface="Calibri"/>
            </a:endParaRPr>
          </a:p>
          <a:p>
            <a:r>
              <a:rPr lang="nl-NL" dirty="0">
                <a:cs typeface="Calibri"/>
              </a:rPr>
              <a:t>- Wat hebben we nodig? Wat kunnen we verwachten?</a:t>
            </a:r>
          </a:p>
        </p:txBody>
      </p:sp>
    </p:spTree>
    <p:extLst>
      <p:ext uri="{BB962C8B-B14F-4D97-AF65-F5344CB8AC3E}">
        <p14:creationId xmlns:p14="http://schemas.microsoft.com/office/powerpoint/2010/main" val="53149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82A1EAD-0F2D-4D9D-88EB-C664B946326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xmlns="" id="{24255BC9-C93C-499F-BC6D-CECBF1B2B2EA}"/>
              </a:ext>
            </a:extLst>
          </p:cNvPr>
          <p:cNvSpPr>
            <a:spLocks noGrp="1"/>
          </p:cNvSpPr>
          <p:nvPr>
            <p:ph idx="1"/>
          </p:nvPr>
        </p:nvSpPr>
        <p:spPr/>
        <p:txBody>
          <a:bodyPr vert="horz" lIns="0" tIns="45720" rIns="0" bIns="45720" rtlCol="0" anchor="t">
            <a:normAutofit/>
          </a:bodyPr>
          <a:lstStyle/>
          <a:p>
            <a:endParaRPr lang="nl-NL" sz="3600" dirty="0">
              <a:cs typeface="Calibri"/>
            </a:endParaRPr>
          </a:p>
          <a:p>
            <a:endParaRPr lang="nl-NL" sz="3600" dirty="0">
              <a:cs typeface="Calibri"/>
            </a:endParaRPr>
          </a:p>
          <a:p>
            <a:pPr algn="ctr"/>
            <a:r>
              <a:rPr lang="nl-NL" sz="3600" dirty="0">
                <a:cs typeface="Calibri"/>
              </a:rPr>
              <a:t>Bedankt voor jullie aandacht. Zijn er nog vragen?</a:t>
            </a:r>
            <a:endParaRPr lang="nl-NL" dirty="0">
              <a:cs typeface="Calibri"/>
            </a:endParaRPr>
          </a:p>
        </p:txBody>
      </p:sp>
    </p:spTree>
    <p:extLst>
      <p:ext uri="{BB962C8B-B14F-4D97-AF65-F5344CB8AC3E}">
        <p14:creationId xmlns:p14="http://schemas.microsoft.com/office/powerpoint/2010/main" val="73280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6558BE6-BAA6-47B1-A9A0-A5B7B8CC277F}"/>
              </a:ext>
            </a:extLst>
          </p:cNvPr>
          <p:cNvSpPr>
            <a:spLocks noGrp="1"/>
          </p:cNvSpPr>
          <p:nvPr>
            <p:ph type="title"/>
          </p:nvPr>
        </p:nvSpPr>
        <p:spPr/>
        <p:txBody>
          <a:bodyPr/>
          <a:lstStyle/>
          <a:p>
            <a:r>
              <a:rPr lang="nl-NL" dirty="0">
                <a:cs typeface="Calibri Light"/>
              </a:rPr>
              <a:t>Resultaten Enquête</a:t>
            </a:r>
          </a:p>
        </p:txBody>
      </p:sp>
      <p:pic>
        <p:nvPicPr>
          <p:cNvPr id="4" name="Afbeelding 4" descr="Afbeelding met schermafbeelding&#10;&#10;Beschrijving is gegenereerd met zeer hoge betrouwbaarheid">
            <a:extLst>
              <a:ext uri="{FF2B5EF4-FFF2-40B4-BE49-F238E27FC236}">
                <a16:creationId xmlns:a16="http://schemas.microsoft.com/office/drawing/2014/main" xmlns="" id="{75303D60-BD11-4D91-AD88-CB03063E7CEA}"/>
              </a:ext>
            </a:extLst>
          </p:cNvPr>
          <p:cNvPicPr>
            <a:picLocks noGrp="1" noChangeAspect="1"/>
          </p:cNvPicPr>
          <p:nvPr>
            <p:ph idx="1"/>
          </p:nvPr>
        </p:nvPicPr>
        <p:blipFill>
          <a:blip r:embed="rId2"/>
          <a:stretch>
            <a:fillRect/>
          </a:stretch>
        </p:blipFill>
        <p:spPr>
          <a:xfrm>
            <a:off x="2545080" y="2271501"/>
            <a:ext cx="7162800" cy="3171825"/>
          </a:xfrm>
          <a:prstGeom prst="rect">
            <a:avLst/>
          </a:prstGeom>
        </p:spPr>
      </p:pic>
    </p:spTree>
    <p:extLst>
      <p:ext uri="{BB962C8B-B14F-4D97-AF65-F5344CB8AC3E}">
        <p14:creationId xmlns:p14="http://schemas.microsoft.com/office/powerpoint/2010/main" val="270330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3BB0D3-B26E-45BB-9C5C-731EAE372FE3}"/>
              </a:ext>
            </a:extLst>
          </p:cNvPr>
          <p:cNvSpPr>
            <a:spLocks noGrp="1"/>
          </p:cNvSpPr>
          <p:nvPr>
            <p:ph type="title"/>
          </p:nvPr>
        </p:nvSpPr>
        <p:spPr/>
        <p:txBody>
          <a:bodyPr/>
          <a:lstStyle/>
          <a:p>
            <a:r>
              <a:rPr lang="nl-NL" dirty="0">
                <a:cs typeface="Calibri Light"/>
              </a:rPr>
              <a:t>Resultaten Enquête</a:t>
            </a:r>
          </a:p>
        </p:txBody>
      </p:sp>
      <p:pic>
        <p:nvPicPr>
          <p:cNvPr id="4" name="Afbeelding 4" descr="Afbeelding met tekst, kaart&#10;&#10;Beschrijving is gegenereerd met zeer hoge betrouwbaarheid">
            <a:extLst>
              <a:ext uri="{FF2B5EF4-FFF2-40B4-BE49-F238E27FC236}">
                <a16:creationId xmlns:a16="http://schemas.microsoft.com/office/drawing/2014/main" xmlns="" id="{0A584E0A-3D60-49AB-9D90-96CCBD105FEB}"/>
              </a:ext>
            </a:extLst>
          </p:cNvPr>
          <p:cNvPicPr>
            <a:picLocks noGrp="1" noChangeAspect="1"/>
          </p:cNvPicPr>
          <p:nvPr>
            <p:ph idx="1"/>
          </p:nvPr>
        </p:nvPicPr>
        <p:blipFill>
          <a:blip r:embed="rId2"/>
          <a:stretch>
            <a:fillRect/>
          </a:stretch>
        </p:blipFill>
        <p:spPr>
          <a:xfrm>
            <a:off x="4168826" y="1845734"/>
            <a:ext cx="3915308" cy="4023360"/>
          </a:xfrm>
          <a:prstGeom prst="rect">
            <a:avLst/>
          </a:prstGeom>
        </p:spPr>
      </p:pic>
    </p:spTree>
    <p:extLst>
      <p:ext uri="{BB962C8B-B14F-4D97-AF65-F5344CB8AC3E}">
        <p14:creationId xmlns:p14="http://schemas.microsoft.com/office/powerpoint/2010/main" val="156092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92270F0-D555-42F1-A643-5CB60F1BB2A8}"/>
              </a:ext>
            </a:extLst>
          </p:cNvPr>
          <p:cNvSpPr>
            <a:spLocks noGrp="1"/>
          </p:cNvSpPr>
          <p:nvPr>
            <p:ph type="title"/>
          </p:nvPr>
        </p:nvSpPr>
        <p:spPr/>
        <p:txBody>
          <a:bodyPr/>
          <a:lstStyle/>
          <a:p>
            <a:r>
              <a:rPr lang="nl-NL" dirty="0">
                <a:cs typeface="Calibri Light"/>
              </a:rPr>
              <a:t>Algemeen beeld</a:t>
            </a:r>
          </a:p>
        </p:txBody>
      </p:sp>
      <p:sp>
        <p:nvSpPr>
          <p:cNvPr id="3" name="Tijdelijke aanduiding voor inhoud 2">
            <a:extLst>
              <a:ext uri="{FF2B5EF4-FFF2-40B4-BE49-F238E27FC236}">
                <a16:creationId xmlns:a16="http://schemas.microsoft.com/office/drawing/2014/main" xmlns="" id="{62F93011-7738-4C4A-ABF1-ED2C8F0F0CAF}"/>
              </a:ext>
            </a:extLst>
          </p:cNvPr>
          <p:cNvSpPr>
            <a:spLocks noGrp="1"/>
          </p:cNvSpPr>
          <p:nvPr>
            <p:ph idx="1"/>
          </p:nvPr>
        </p:nvSpPr>
        <p:spPr/>
        <p:txBody>
          <a:bodyPr vert="horz" lIns="0" tIns="45720" rIns="0" bIns="45720" rtlCol="0" anchor="t">
            <a:normAutofit/>
          </a:bodyPr>
          <a:lstStyle/>
          <a:p>
            <a:r>
              <a:rPr lang="nl-NL" dirty="0">
                <a:cs typeface="Calibri"/>
              </a:rPr>
              <a:t>- We wonen graag in Maasniel!</a:t>
            </a:r>
            <a:endParaRPr lang="nl-NL" dirty="0"/>
          </a:p>
          <a:p>
            <a:r>
              <a:rPr lang="nl-NL" dirty="0">
                <a:cs typeface="Calibri"/>
              </a:rPr>
              <a:t>- 95% is tevreden</a:t>
            </a:r>
            <a:endParaRPr lang="nl-NL" dirty="0"/>
          </a:p>
          <a:p>
            <a:r>
              <a:rPr lang="nl-NL" dirty="0">
                <a:cs typeface="Calibri"/>
              </a:rPr>
              <a:t>- 96% voelt zich thuis</a:t>
            </a:r>
            <a:endParaRPr lang="nl-NL" dirty="0"/>
          </a:p>
          <a:p>
            <a:r>
              <a:rPr lang="nl-NL" dirty="0">
                <a:cs typeface="Calibri"/>
              </a:rPr>
              <a:t>- Meer dan 65% wil de rest van leven in Maasniel blijven</a:t>
            </a:r>
          </a:p>
          <a:p>
            <a:r>
              <a:rPr lang="nl-NL" dirty="0">
                <a:cs typeface="Calibri"/>
              </a:rPr>
              <a:t>- Maar er zijn zeker zaken te verbeteren!</a:t>
            </a:r>
            <a:endParaRPr lang="nl-NL" dirty="0"/>
          </a:p>
        </p:txBody>
      </p:sp>
    </p:spTree>
    <p:extLst>
      <p:ext uri="{BB962C8B-B14F-4D97-AF65-F5344CB8AC3E}">
        <p14:creationId xmlns:p14="http://schemas.microsoft.com/office/powerpoint/2010/main" val="253250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7E64219A-1995-4AB4-B1B5-3BD0C1587311}"/>
              </a:ext>
            </a:extLst>
          </p:cNvPr>
          <p:cNvSpPr>
            <a:spLocks noGrp="1"/>
          </p:cNvSpPr>
          <p:nvPr>
            <p:ph idx="1"/>
          </p:nvPr>
        </p:nvSpPr>
        <p:spPr>
          <a:xfrm>
            <a:off x="1154789" y="1299394"/>
            <a:ext cx="10058400" cy="4023360"/>
          </a:xfrm>
        </p:spPr>
        <p:txBody>
          <a:bodyPr vert="horz" lIns="0" tIns="45720" rIns="0" bIns="45720" rtlCol="0" anchor="t">
            <a:normAutofit/>
          </a:bodyPr>
          <a:lstStyle/>
          <a:p>
            <a:r>
              <a:rPr lang="nl-NL" dirty="0">
                <a:cs typeface="Calibri"/>
              </a:rPr>
              <a:t>Rijk verenigingsleven!                                               Ontbrekende verenigingen:</a:t>
            </a:r>
          </a:p>
          <a:p>
            <a:endParaRPr lang="nl-NL" dirty="0">
              <a:cs typeface="Calibri"/>
            </a:endParaRPr>
          </a:p>
        </p:txBody>
      </p:sp>
      <p:pic>
        <p:nvPicPr>
          <p:cNvPr id="4" name="Afbeelding 4">
            <a:extLst>
              <a:ext uri="{FF2B5EF4-FFF2-40B4-BE49-F238E27FC236}">
                <a16:creationId xmlns:a16="http://schemas.microsoft.com/office/drawing/2014/main" xmlns="" id="{28635E94-53E5-4AA2-993B-353197F2CDAF}"/>
              </a:ext>
            </a:extLst>
          </p:cNvPr>
          <p:cNvPicPr>
            <a:picLocks noChangeAspect="1"/>
          </p:cNvPicPr>
          <p:nvPr/>
        </p:nvPicPr>
        <p:blipFill>
          <a:blip r:embed="rId2"/>
          <a:stretch>
            <a:fillRect/>
          </a:stretch>
        </p:blipFill>
        <p:spPr>
          <a:xfrm>
            <a:off x="224287" y="1967278"/>
            <a:ext cx="5690558" cy="3987371"/>
          </a:xfrm>
          <a:prstGeom prst="rect">
            <a:avLst/>
          </a:prstGeom>
        </p:spPr>
      </p:pic>
      <p:pic>
        <p:nvPicPr>
          <p:cNvPr id="6" name="Afbeelding 6">
            <a:extLst>
              <a:ext uri="{FF2B5EF4-FFF2-40B4-BE49-F238E27FC236}">
                <a16:creationId xmlns:a16="http://schemas.microsoft.com/office/drawing/2014/main" xmlns="" id="{8687324C-BC9F-4345-B3D5-CF56046BEB51}"/>
              </a:ext>
            </a:extLst>
          </p:cNvPr>
          <p:cNvPicPr>
            <a:picLocks noChangeAspect="1"/>
          </p:cNvPicPr>
          <p:nvPr/>
        </p:nvPicPr>
        <p:blipFill>
          <a:blip r:embed="rId3"/>
          <a:stretch>
            <a:fillRect/>
          </a:stretch>
        </p:blipFill>
        <p:spPr>
          <a:xfrm>
            <a:off x="6190891" y="2096446"/>
            <a:ext cx="5589916" cy="3527750"/>
          </a:xfrm>
          <a:prstGeom prst="rect">
            <a:avLst/>
          </a:prstGeom>
        </p:spPr>
      </p:pic>
    </p:spTree>
    <p:extLst>
      <p:ext uri="{BB962C8B-B14F-4D97-AF65-F5344CB8AC3E}">
        <p14:creationId xmlns:p14="http://schemas.microsoft.com/office/powerpoint/2010/main" val="2824596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E42629C-210B-4837-A11D-9908B7A335B9}"/>
              </a:ext>
            </a:extLst>
          </p:cNvPr>
          <p:cNvSpPr>
            <a:spLocks noGrp="1"/>
          </p:cNvSpPr>
          <p:nvPr>
            <p:ph type="title"/>
          </p:nvPr>
        </p:nvSpPr>
        <p:spPr/>
        <p:txBody>
          <a:bodyPr/>
          <a:lstStyle/>
          <a:p>
            <a:r>
              <a:rPr lang="nl-NL" dirty="0">
                <a:cs typeface="Calibri Light"/>
              </a:rPr>
              <a:t>Activiteiten</a:t>
            </a:r>
            <a:endParaRPr lang="nl-NL" dirty="0"/>
          </a:p>
        </p:txBody>
      </p:sp>
      <p:sp>
        <p:nvSpPr>
          <p:cNvPr id="3" name="Tijdelijke aanduiding voor inhoud 2">
            <a:extLst>
              <a:ext uri="{FF2B5EF4-FFF2-40B4-BE49-F238E27FC236}">
                <a16:creationId xmlns:a16="http://schemas.microsoft.com/office/drawing/2014/main" xmlns="" id="{2FD47FF9-929E-48DE-8D30-5372959EEA1B}"/>
              </a:ext>
            </a:extLst>
          </p:cNvPr>
          <p:cNvSpPr>
            <a:spLocks noGrp="1"/>
          </p:cNvSpPr>
          <p:nvPr>
            <p:ph idx="1"/>
          </p:nvPr>
        </p:nvSpPr>
        <p:spPr/>
        <p:txBody>
          <a:bodyPr vert="horz" lIns="0" tIns="45720" rIns="0" bIns="45720" rtlCol="0" anchor="t">
            <a:normAutofit/>
          </a:bodyPr>
          <a:lstStyle/>
          <a:p>
            <a:endParaRPr lang="nl-NL" dirty="0">
              <a:cs typeface="Calibri"/>
            </a:endParaRPr>
          </a:p>
          <a:p>
            <a:r>
              <a:rPr lang="nl-NL" dirty="0">
                <a:cs typeface="Calibri"/>
              </a:rPr>
              <a:t>- </a:t>
            </a:r>
            <a:r>
              <a:rPr lang="nl-NL" dirty="0" err="1">
                <a:cs typeface="Calibri"/>
              </a:rPr>
              <a:t>VastelaovesVillaasj</a:t>
            </a:r>
            <a:endParaRPr lang="nl-NL"/>
          </a:p>
          <a:p>
            <a:r>
              <a:rPr lang="nl-NL" dirty="0">
                <a:cs typeface="Calibri"/>
              </a:rPr>
              <a:t>- Dodenherdenking</a:t>
            </a:r>
            <a:endParaRPr lang="nl-NL" dirty="0"/>
          </a:p>
          <a:p>
            <a:r>
              <a:rPr lang="nl-NL" dirty="0">
                <a:cs typeface="Calibri"/>
              </a:rPr>
              <a:t>- Sint Maarten</a:t>
            </a:r>
            <a:endParaRPr lang="nl-NL" dirty="0"/>
          </a:p>
          <a:p>
            <a:r>
              <a:rPr lang="nl-NL" dirty="0">
                <a:cs typeface="Calibri"/>
              </a:rPr>
              <a:t>- Kerstmarkt</a:t>
            </a:r>
            <a:endParaRPr lang="nl-NL" dirty="0"/>
          </a:p>
          <a:p>
            <a:r>
              <a:rPr lang="nl-NL" dirty="0">
                <a:cs typeface="Calibri"/>
              </a:rPr>
              <a:t>- Burgerschieten</a:t>
            </a:r>
            <a:endParaRPr lang="nl-NL" dirty="0"/>
          </a:p>
          <a:p>
            <a:r>
              <a:rPr lang="nl-NL" dirty="0">
                <a:cs typeface="Calibri"/>
              </a:rPr>
              <a:t>- </a:t>
            </a:r>
            <a:r>
              <a:rPr lang="nl-NL" dirty="0" err="1">
                <a:cs typeface="Calibri"/>
              </a:rPr>
              <a:t>Thoorenfeest</a:t>
            </a:r>
            <a:endParaRPr lang="nl-NL" dirty="0" err="1"/>
          </a:p>
          <a:p>
            <a:r>
              <a:rPr lang="nl-NL" dirty="0">
                <a:cs typeface="Calibri"/>
              </a:rPr>
              <a:t>- Meiboom</a:t>
            </a:r>
            <a:endParaRPr lang="nl-NL" dirty="0"/>
          </a:p>
          <a:p>
            <a:r>
              <a:rPr lang="nl-NL" dirty="0">
                <a:cs typeface="Calibri"/>
              </a:rPr>
              <a:t>-  Kermis</a:t>
            </a:r>
            <a:endParaRPr lang="nl-NL" dirty="0"/>
          </a:p>
        </p:txBody>
      </p:sp>
      <p:pic>
        <p:nvPicPr>
          <p:cNvPr id="4" name="Afbeelding 4" descr="Afbeelding met lucht, buiten, boom, vliegen&#10;&#10;Beschrijving is gegenereerd met zeer hoge betrouwbaarheid">
            <a:extLst>
              <a:ext uri="{FF2B5EF4-FFF2-40B4-BE49-F238E27FC236}">
                <a16:creationId xmlns:a16="http://schemas.microsoft.com/office/drawing/2014/main" xmlns="" id="{E5B2EA0C-7AD8-42ED-9EC3-1FA1030DD1B4}"/>
              </a:ext>
            </a:extLst>
          </p:cNvPr>
          <p:cNvPicPr>
            <a:picLocks noChangeAspect="1"/>
          </p:cNvPicPr>
          <p:nvPr/>
        </p:nvPicPr>
        <p:blipFill>
          <a:blip r:embed="rId2"/>
          <a:stretch>
            <a:fillRect/>
          </a:stretch>
        </p:blipFill>
        <p:spPr>
          <a:xfrm>
            <a:off x="7988060" y="1847455"/>
            <a:ext cx="2743200" cy="1840375"/>
          </a:xfrm>
          <a:prstGeom prst="rect">
            <a:avLst/>
          </a:prstGeom>
        </p:spPr>
      </p:pic>
      <p:pic>
        <p:nvPicPr>
          <p:cNvPr id="8" name="Afbeelding 8" descr="Afbeelding met gebouw, buiten, lucht, huis&#10;&#10;Beschrijving is gegenereerd met zeer hoge betrouwbaarheid">
            <a:extLst>
              <a:ext uri="{FF2B5EF4-FFF2-40B4-BE49-F238E27FC236}">
                <a16:creationId xmlns:a16="http://schemas.microsoft.com/office/drawing/2014/main" xmlns="" id="{D5D97BFA-5CB0-456C-8DB7-12E89D028E67}"/>
              </a:ext>
            </a:extLst>
          </p:cNvPr>
          <p:cNvPicPr>
            <a:picLocks noChangeAspect="1"/>
          </p:cNvPicPr>
          <p:nvPr/>
        </p:nvPicPr>
        <p:blipFill>
          <a:blip r:embed="rId3"/>
          <a:stretch>
            <a:fillRect/>
          </a:stretch>
        </p:blipFill>
        <p:spPr>
          <a:xfrm>
            <a:off x="7988061" y="3860285"/>
            <a:ext cx="2743200" cy="1840375"/>
          </a:xfrm>
          <a:prstGeom prst="rect">
            <a:avLst/>
          </a:prstGeom>
        </p:spPr>
      </p:pic>
      <p:pic>
        <p:nvPicPr>
          <p:cNvPr id="12" name="Afbeelding 12">
            <a:extLst>
              <a:ext uri="{FF2B5EF4-FFF2-40B4-BE49-F238E27FC236}">
                <a16:creationId xmlns:a16="http://schemas.microsoft.com/office/drawing/2014/main" xmlns="" id="{7B97ED2F-2DE5-4B16-B1BC-0E9B6F9C5320}"/>
              </a:ext>
            </a:extLst>
          </p:cNvPr>
          <p:cNvPicPr>
            <a:picLocks noChangeAspect="1"/>
          </p:cNvPicPr>
          <p:nvPr/>
        </p:nvPicPr>
        <p:blipFill>
          <a:blip r:embed="rId4"/>
          <a:stretch>
            <a:fillRect/>
          </a:stretch>
        </p:blipFill>
        <p:spPr>
          <a:xfrm>
            <a:off x="5083834" y="2461199"/>
            <a:ext cx="2743200" cy="2481943"/>
          </a:xfrm>
          <a:prstGeom prst="rect">
            <a:avLst/>
          </a:prstGeom>
        </p:spPr>
      </p:pic>
    </p:spTree>
    <p:extLst>
      <p:ext uri="{BB962C8B-B14F-4D97-AF65-F5344CB8AC3E}">
        <p14:creationId xmlns:p14="http://schemas.microsoft.com/office/powerpoint/2010/main" val="11262814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687</TotalTime>
  <Words>1631</Words>
  <Application>Microsoft Office PowerPoint</Application>
  <PresentationFormat>Breedbeeld</PresentationFormat>
  <Paragraphs>347</Paragraphs>
  <Slides>44</Slides>
  <Notes>24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44</vt:i4>
      </vt:variant>
    </vt:vector>
  </HeadingPairs>
  <TitlesOfParts>
    <vt:vector size="48" baseType="lpstr">
      <vt:lpstr>Calibri</vt:lpstr>
      <vt:lpstr>Calibri Light</vt:lpstr>
      <vt:lpstr>Wingdings</vt:lpstr>
      <vt:lpstr>Retrospect</vt:lpstr>
      <vt:lpstr>PowerPoint-presentatie</vt:lpstr>
      <vt:lpstr>PowerPoint-presentatie</vt:lpstr>
      <vt:lpstr>Totstandkoming Enquête</vt:lpstr>
      <vt:lpstr>Neel Laef</vt:lpstr>
      <vt:lpstr>Resultaten Enquête</vt:lpstr>
      <vt:lpstr>Resultaten Enquête</vt:lpstr>
      <vt:lpstr>Algemeen beeld</vt:lpstr>
      <vt:lpstr>PowerPoint-presentatie</vt:lpstr>
      <vt:lpstr>Activiteiten</vt:lpstr>
      <vt:lpstr>Wat missen we?</vt:lpstr>
      <vt:lpstr>Winkels</vt:lpstr>
      <vt:lpstr>Leefbaar – Schoon</vt:lpstr>
      <vt:lpstr>Leefbaar - Groen</vt:lpstr>
      <vt:lpstr>Leefbaar  - Verkeer</vt:lpstr>
      <vt:lpstr>Veiligheid</vt:lpstr>
      <vt:lpstr>Communicatie</vt:lpstr>
      <vt:lpstr>Neel laten bruisen – Neel Laef</vt:lpstr>
      <vt:lpstr>Voorgestelde werkgroepen</vt:lpstr>
      <vt:lpstr> Bestuur  </vt:lpstr>
      <vt:lpstr>Doel van het bestuur</vt:lpstr>
      <vt:lpstr>Wat hebben we al gedaan en bereikt?</vt:lpstr>
      <vt:lpstr>Wat gaan we in 2019 doen?</vt:lpstr>
      <vt:lpstr> Activiteiten</vt:lpstr>
      <vt:lpstr>Doel van de werkgroep</vt:lpstr>
      <vt:lpstr>Wat hebben we al bereikt?</vt:lpstr>
      <vt:lpstr>Wat gaan we in 2019 doen?</vt:lpstr>
      <vt:lpstr>Communicatie</vt:lpstr>
      <vt:lpstr>Doel van de werkgroep</vt:lpstr>
      <vt:lpstr>Wat hebben we al bereikt?</vt:lpstr>
      <vt:lpstr>Wat gaan we in 2019 doen?</vt:lpstr>
      <vt:lpstr> Werkgroep  Schoon &amp; Groen</vt:lpstr>
      <vt:lpstr>Doel van de werkgroep</vt:lpstr>
      <vt:lpstr>Wat hebben we al gedaan en bereikt?</vt:lpstr>
      <vt:lpstr>Wat gaan we in 2019 doen?</vt:lpstr>
      <vt:lpstr>Werkgroep Veiligheid  en AED</vt:lpstr>
      <vt:lpstr>Doel van de werkgroep</vt:lpstr>
      <vt:lpstr>Wat hebben we al gedaan en bereikt?</vt:lpstr>
      <vt:lpstr>Wat gaan we in 2019 doen?</vt:lpstr>
      <vt:lpstr> Verkeer</vt:lpstr>
      <vt:lpstr>Doel van de werkgroep</vt:lpstr>
      <vt:lpstr>Wat hebben we al bereikt?</vt:lpstr>
      <vt:lpstr>Wat gaan we in 2019 doen?</vt:lpstr>
      <vt:lpstr>Contact met Gemeente</vt:lpstr>
      <vt:lpstr>PowerPoint-presentatie</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Smeets</dc:creator>
  <cp:lastModifiedBy>Patricia Vaessen</cp:lastModifiedBy>
  <cp:revision>446</cp:revision>
  <dcterms:created xsi:type="dcterms:W3CDTF">2018-11-21T08:01:09Z</dcterms:created>
  <dcterms:modified xsi:type="dcterms:W3CDTF">2019-03-19T17:17:27Z</dcterms:modified>
</cp:coreProperties>
</file>